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18" r:id="rId1"/>
  </p:sldMasterIdLst>
  <p:handoutMasterIdLst>
    <p:handoutMasterId r:id="rId34"/>
  </p:handoutMasterIdLst>
  <p:sldIdLst>
    <p:sldId id="302" r:id="rId2"/>
    <p:sldId id="256" r:id="rId3"/>
    <p:sldId id="271" r:id="rId4"/>
    <p:sldId id="257" r:id="rId5"/>
    <p:sldId id="258" r:id="rId6"/>
    <p:sldId id="314" r:id="rId7"/>
    <p:sldId id="284" r:id="rId8"/>
    <p:sldId id="260" r:id="rId9"/>
    <p:sldId id="283" r:id="rId10"/>
    <p:sldId id="261" r:id="rId11"/>
    <p:sldId id="262" r:id="rId12"/>
    <p:sldId id="285" r:id="rId13"/>
    <p:sldId id="304" r:id="rId14"/>
    <p:sldId id="303" r:id="rId15"/>
    <p:sldId id="293" r:id="rId16"/>
    <p:sldId id="266" r:id="rId17"/>
    <p:sldId id="267" r:id="rId18"/>
    <p:sldId id="298" r:id="rId19"/>
    <p:sldId id="307" r:id="rId20"/>
    <p:sldId id="308" r:id="rId21"/>
    <p:sldId id="299" r:id="rId22"/>
    <p:sldId id="306" r:id="rId23"/>
    <p:sldId id="312" r:id="rId24"/>
    <p:sldId id="313" r:id="rId25"/>
    <p:sldId id="300" r:id="rId26"/>
    <p:sldId id="301" r:id="rId27"/>
    <p:sldId id="309" r:id="rId28"/>
    <p:sldId id="310" r:id="rId29"/>
    <p:sldId id="311" r:id="rId30"/>
    <p:sldId id="294" r:id="rId31"/>
    <p:sldId id="291" r:id="rId32"/>
    <p:sldId id="315"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ishan Patel" initials="BP"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D6F4"/>
    <a:srgbClr val="1C2A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06" autoAdjust="0"/>
    <p:restoredTop sz="96272" autoAdjust="0"/>
  </p:normalViewPr>
  <p:slideViewPr>
    <p:cSldViewPr>
      <p:cViewPr>
        <p:scale>
          <a:sx n="90" d="100"/>
          <a:sy n="90" d="100"/>
        </p:scale>
        <p:origin x="1592" y="504"/>
      </p:cViewPr>
      <p:guideLst>
        <p:guide orient="horz" pos="2160"/>
        <p:guide pos="2880"/>
      </p:guideLst>
    </p:cSldViewPr>
  </p:slideViewPr>
  <p:notesTextViewPr>
    <p:cViewPr>
      <p:scale>
        <a:sx n="1" d="1"/>
        <a:sy n="1" d="1"/>
      </p:scale>
      <p:origin x="0" y="0"/>
    </p:cViewPr>
  </p:notesTextViewPr>
  <p:notesViewPr>
    <p:cSldViewPr>
      <p:cViewPr varScale="1">
        <p:scale>
          <a:sx n="87" d="100"/>
          <a:sy n="87" d="100"/>
        </p:scale>
        <p:origin x="-190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handoutMaster" Target="handoutMasters/handoutMaster1.xml"/><Relationship Id="rId35" Type="http://schemas.openxmlformats.org/officeDocument/2006/relationships/commentAuthors" Target="commentAuthors.xml"/><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6-05-16T11:50:38.670" idx="1">
    <p:pos x="10" y="10"/>
    <p:text>Update this page Tony as the Panelist</p:text>
  </p:cm>
</p:cmLst>
</file>

<file path=ppt/diagrams/_rels/data12.xml.rels><?xml version="1.0" encoding="UTF-8" standalone="yes"?>
<Relationships xmlns="http://schemas.openxmlformats.org/package/2006/relationships"><Relationship Id="rId1" Type="http://schemas.openxmlformats.org/officeDocument/2006/relationships/image" Target="../media/image30.png"/></Relationships>
</file>

<file path=ppt/diagrams/_rels/data4.x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9.png"/></Relationships>
</file>

<file path=ppt/diagrams/_rels/drawing12.xml.rels><?xml version="1.0" encoding="UTF-8" standalone="yes"?>
<Relationships xmlns="http://schemas.openxmlformats.org/package/2006/relationships"><Relationship Id="rId1" Type="http://schemas.openxmlformats.org/officeDocument/2006/relationships/image" Target="../media/image30.png"/></Relationships>
</file>

<file path=ppt/diagrams/_rels/drawing4.x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A9B049-FAD6-4A8A-9D13-332761204C3B}" type="doc">
      <dgm:prSet loTypeId="urn:microsoft.com/office/officeart/2005/8/layout/process4" loCatId="list" qsTypeId="urn:microsoft.com/office/officeart/2005/8/quickstyle/simple3" qsCatId="simple" csTypeId="urn:microsoft.com/office/officeart/2005/8/colors/accent1_2" csCatId="accent1" phldr="1"/>
      <dgm:spPr/>
      <dgm:t>
        <a:bodyPr/>
        <a:lstStyle/>
        <a:p>
          <a:endParaRPr lang="en-US"/>
        </a:p>
      </dgm:t>
    </dgm:pt>
    <dgm:pt modelId="{D4835E09-DA31-42FD-8BAB-48CBC154CE3F}">
      <dgm:prSet custT="1"/>
      <dgm:spPr>
        <a:solidFill>
          <a:srgbClr val="1C2A58"/>
        </a:solidFill>
      </dgm:spPr>
      <dgm:t>
        <a:bodyPr/>
        <a:lstStyle/>
        <a:p>
          <a:pPr rtl="0"/>
          <a:r>
            <a:rPr lang="en-US" sz="2000" b="1" dirty="0" smtClean="0">
              <a:solidFill>
                <a:schemeClr val="bg1"/>
              </a:solidFill>
              <a:latin typeface="Avenir LT Std 35 Light" charset="0"/>
              <a:ea typeface="Avenir LT Std 35 Light" charset="0"/>
              <a:cs typeface="Avenir LT Std 35 Light" charset="0"/>
            </a:rPr>
            <a:t>Understanding Hipot test</a:t>
          </a:r>
          <a:endParaRPr lang="en-US" sz="2000" b="1" dirty="0">
            <a:solidFill>
              <a:schemeClr val="bg1"/>
            </a:solidFill>
            <a:latin typeface="Avenir LT Std 35 Light" charset="0"/>
            <a:ea typeface="Avenir LT Std 35 Light" charset="0"/>
            <a:cs typeface="Avenir LT Std 35 Light" charset="0"/>
          </a:endParaRPr>
        </a:p>
      </dgm:t>
    </dgm:pt>
    <dgm:pt modelId="{8C9FFE95-E99F-4EC6-AFCA-6B0A9C6EBAFD}" type="parTrans" cxnId="{C8F56750-F81F-442A-B07C-40B6C9AE4E5D}">
      <dgm:prSet/>
      <dgm:spPr/>
      <dgm:t>
        <a:bodyPr/>
        <a:lstStyle/>
        <a:p>
          <a:endParaRPr lang="en-US"/>
        </a:p>
      </dgm:t>
    </dgm:pt>
    <dgm:pt modelId="{740A7024-A3A7-4223-970C-EFD4E10E1986}" type="sibTrans" cxnId="{C8F56750-F81F-442A-B07C-40B6C9AE4E5D}">
      <dgm:prSet/>
      <dgm:spPr/>
      <dgm:t>
        <a:bodyPr/>
        <a:lstStyle/>
        <a:p>
          <a:endParaRPr lang="en-US"/>
        </a:p>
      </dgm:t>
    </dgm:pt>
    <dgm:pt modelId="{14DE3F55-5770-43DE-825C-6865B55BCB6C}">
      <dgm:prSet custT="1"/>
      <dgm:spPr>
        <a:solidFill>
          <a:srgbClr val="1C2A58"/>
        </a:solidFill>
      </dgm:spPr>
      <dgm:t>
        <a:bodyPr/>
        <a:lstStyle/>
        <a:p>
          <a:pPr rtl="0"/>
          <a:r>
            <a:rPr lang="en-US" sz="2000" b="1" dirty="0" smtClean="0">
              <a:solidFill>
                <a:schemeClr val="bg1"/>
              </a:solidFill>
              <a:latin typeface="Avenir LT Std 35 Light" charset="0"/>
              <a:ea typeface="Avenir LT Std 35 Light" charset="0"/>
              <a:cs typeface="Avenir LT Std 35 Light" charset="0"/>
            </a:rPr>
            <a:t>Hipot test requirements</a:t>
          </a:r>
          <a:endParaRPr lang="en-US" sz="2000" b="1" dirty="0">
            <a:solidFill>
              <a:schemeClr val="bg1"/>
            </a:solidFill>
            <a:latin typeface="Avenir LT Std 35 Light" charset="0"/>
            <a:ea typeface="Avenir LT Std 35 Light" charset="0"/>
            <a:cs typeface="Avenir LT Std 35 Light" charset="0"/>
          </a:endParaRPr>
        </a:p>
      </dgm:t>
    </dgm:pt>
    <dgm:pt modelId="{6247B2FC-9D5D-49E3-A86E-0E28DFF50E72}" type="parTrans" cxnId="{9CD437F9-107F-4F89-A741-73CA56BD8709}">
      <dgm:prSet/>
      <dgm:spPr/>
      <dgm:t>
        <a:bodyPr/>
        <a:lstStyle/>
        <a:p>
          <a:endParaRPr lang="en-US"/>
        </a:p>
      </dgm:t>
    </dgm:pt>
    <dgm:pt modelId="{7184D48C-6272-4B1F-8DA1-B0D2EC76701C}" type="sibTrans" cxnId="{9CD437F9-107F-4F89-A741-73CA56BD8709}">
      <dgm:prSet/>
      <dgm:spPr/>
      <dgm:t>
        <a:bodyPr/>
        <a:lstStyle/>
        <a:p>
          <a:endParaRPr lang="en-US"/>
        </a:p>
      </dgm:t>
    </dgm:pt>
    <dgm:pt modelId="{389DA611-E053-428A-B3AF-8BD32D397216}">
      <dgm:prSet custT="1"/>
      <dgm:spPr>
        <a:solidFill>
          <a:srgbClr val="1C2A58"/>
        </a:solidFill>
      </dgm:spPr>
      <dgm:t>
        <a:bodyPr/>
        <a:lstStyle/>
        <a:p>
          <a:pPr rtl="0"/>
          <a:r>
            <a:rPr lang="en-US" sz="2000" b="1" dirty="0" smtClean="0">
              <a:solidFill>
                <a:schemeClr val="bg1"/>
              </a:solidFill>
              <a:latin typeface="Avenir LT Std 35 Light" charset="0"/>
              <a:ea typeface="Avenir LT Std 35 Light" charset="0"/>
              <a:cs typeface="Avenir LT Std 35 Light" charset="0"/>
            </a:rPr>
            <a:t>Hipot test considerations and failures</a:t>
          </a:r>
          <a:endParaRPr lang="en-US" sz="2000" b="1" dirty="0">
            <a:solidFill>
              <a:schemeClr val="bg1"/>
            </a:solidFill>
            <a:latin typeface="Avenir LT Std 35 Light" charset="0"/>
            <a:ea typeface="Avenir LT Std 35 Light" charset="0"/>
            <a:cs typeface="Avenir LT Std 35 Light" charset="0"/>
          </a:endParaRPr>
        </a:p>
      </dgm:t>
    </dgm:pt>
    <dgm:pt modelId="{8A38B0E9-27AA-4F9E-B3CF-7DFCC0806460}" type="parTrans" cxnId="{939E6FBE-4841-48BB-B995-CD43DE976ECA}">
      <dgm:prSet/>
      <dgm:spPr/>
      <dgm:t>
        <a:bodyPr/>
        <a:lstStyle/>
        <a:p>
          <a:endParaRPr lang="en-US"/>
        </a:p>
      </dgm:t>
    </dgm:pt>
    <dgm:pt modelId="{6331DFBF-AF7B-43B8-B961-C35E55D78FD6}" type="sibTrans" cxnId="{939E6FBE-4841-48BB-B995-CD43DE976ECA}">
      <dgm:prSet/>
      <dgm:spPr/>
      <dgm:t>
        <a:bodyPr/>
        <a:lstStyle/>
        <a:p>
          <a:endParaRPr lang="en-US"/>
        </a:p>
      </dgm:t>
    </dgm:pt>
    <dgm:pt modelId="{2B26303F-0A80-4210-BC9F-F1E5BE8C0B35}">
      <dgm:prSet custT="1"/>
      <dgm:spPr>
        <a:solidFill>
          <a:srgbClr val="1C2A58"/>
        </a:solidFill>
      </dgm:spPr>
      <dgm:t>
        <a:bodyPr/>
        <a:lstStyle/>
        <a:p>
          <a:pPr rtl="0"/>
          <a:r>
            <a:rPr lang="en-US" sz="2000" b="1" dirty="0" smtClean="0">
              <a:solidFill>
                <a:schemeClr val="bg1"/>
              </a:solidFill>
              <a:latin typeface="Avenir LT Std 35 Light" charset="0"/>
              <a:ea typeface="Avenir LT Std 35 Light" charset="0"/>
              <a:cs typeface="Avenir LT Std 35 Light" charset="0"/>
            </a:rPr>
            <a:t>Leakage Current, Dielectric Breakdown and Arc Detection</a:t>
          </a:r>
          <a:endParaRPr lang="en-US" sz="2000" b="1" dirty="0">
            <a:solidFill>
              <a:schemeClr val="bg1"/>
            </a:solidFill>
            <a:latin typeface="Avenir LT Std 35 Light" charset="0"/>
            <a:ea typeface="Avenir LT Std 35 Light" charset="0"/>
            <a:cs typeface="Avenir LT Std 35 Light" charset="0"/>
          </a:endParaRPr>
        </a:p>
      </dgm:t>
    </dgm:pt>
    <dgm:pt modelId="{038ED011-B8FE-4AAD-8E83-CA802ED987E1}" type="sibTrans" cxnId="{D374E786-8F0D-4EAD-9346-EA2E58C60992}">
      <dgm:prSet/>
      <dgm:spPr/>
      <dgm:t>
        <a:bodyPr/>
        <a:lstStyle/>
        <a:p>
          <a:endParaRPr lang="en-US"/>
        </a:p>
      </dgm:t>
    </dgm:pt>
    <dgm:pt modelId="{94D5D570-F308-4583-8B6A-14C1C89E24BA}" type="parTrans" cxnId="{D374E786-8F0D-4EAD-9346-EA2E58C60992}">
      <dgm:prSet/>
      <dgm:spPr/>
      <dgm:t>
        <a:bodyPr/>
        <a:lstStyle/>
        <a:p>
          <a:endParaRPr lang="en-US"/>
        </a:p>
      </dgm:t>
    </dgm:pt>
    <dgm:pt modelId="{86718254-23B6-4C5E-8C37-56F971F7DD70}" type="pres">
      <dgm:prSet presAssocID="{FDA9B049-FAD6-4A8A-9D13-332761204C3B}" presName="Name0" presStyleCnt="0">
        <dgm:presLayoutVars>
          <dgm:dir/>
          <dgm:animLvl val="lvl"/>
          <dgm:resizeHandles val="exact"/>
        </dgm:presLayoutVars>
      </dgm:prSet>
      <dgm:spPr/>
      <dgm:t>
        <a:bodyPr/>
        <a:lstStyle/>
        <a:p>
          <a:endParaRPr lang="en-US"/>
        </a:p>
      </dgm:t>
    </dgm:pt>
    <dgm:pt modelId="{B04BADC1-B8E1-4E97-B349-A0412D8EB42C}" type="pres">
      <dgm:prSet presAssocID="{2B26303F-0A80-4210-BC9F-F1E5BE8C0B35}" presName="boxAndChildren" presStyleCnt="0"/>
      <dgm:spPr/>
      <dgm:t>
        <a:bodyPr/>
        <a:lstStyle/>
        <a:p>
          <a:endParaRPr lang="en-US"/>
        </a:p>
      </dgm:t>
    </dgm:pt>
    <dgm:pt modelId="{45E7437D-6342-41A3-B2A4-5498E72A67C0}" type="pres">
      <dgm:prSet presAssocID="{2B26303F-0A80-4210-BC9F-F1E5BE8C0B35}" presName="parentTextBox" presStyleLbl="node1" presStyleIdx="0" presStyleCnt="4"/>
      <dgm:spPr/>
      <dgm:t>
        <a:bodyPr/>
        <a:lstStyle/>
        <a:p>
          <a:endParaRPr lang="en-US"/>
        </a:p>
      </dgm:t>
    </dgm:pt>
    <dgm:pt modelId="{9A9568E0-901F-4C38-BD7D-39ADDCD3FB03}" type="pres">
      <dgm:prSet presAssocID="{6331DFBF-AF7B-43B8-B961-C35E55D78FD6}" presName="sp" presStyleCnt="0"/>
      <dgm:spPr/>
      <dgm:t>
        <a:bodyPr/>
        <a:lstStyle/>
        <a:p>
          <a:endParaRPr lang="en-US"/>
        </a:p>
      </dgm:t>
    </dgm:pt>
    <dgm:pt modelId="{DBE99D93-51CB-4641-8466-48A90D47F996}" type="pres">
      <dgm:prSet presAssocID="{389DA611-E053-428A-B3AF-8BD32D397216}" presName="arrowAndChildren" presStyleCnt="0"/>
      <dgm:spPr/>
      <dgm:t>
        <a:bodyPr/>
        <a:lstStyle/>
        <a:p>
          <a:endParaRPr lang="en-US"/>
        </a:p>
      </dgm:t>
    </dgm:pt>
    <dgm:pt modelId="{00C13019-7060-4A46-A8E3-84844ABC7C13}" type="pres">
      <dgm:prSet presAssocID="{389DA611-E053-428A-B3AF-8BD32D397216}" presName="parentTextArrow" presStyleLbl="node1" presStyleIdx="1" presStyleCnt="4"/>
      <dgm:spPr/>
      <dgm:t>
        <a:bodyPr/>
        <a:lstStyle/>
        <a:p>
          <a:endParaRPr lang="en-US"/>
        </a:p>
      </dgm:t>
    </dgm:pt>
    <dgm:pt modelId="{95CDD7A1-D2D1-427F-A93E-3CC1CD953A18}" type="pres">
      <dgm:prSet presAssocID="{7184D48C-6272-4B1F-8DA1-B0D2EC76701C}" presName="sp" presStyleCnt="0"/>
      <dgm:spPr/>
      <dgm:t>
        <a:bodyPr/>
        <a:lstStyle/>
        <a:p>
          <a:endParaRPr lang="en-US"/>
        </a:p>
      </dgm:t>
    </dgm:pt>
    <dgm:pt modelId="{774C3C18-22BB-49CB-B959-0ECB0E1B978A}" type="pres">
      <dgm:prSet presAssocID="{14DE3F55-5770-43DE-825C-6865B55BCB6C}" presName="arrowAndChildren" presStyleCnt="0"/>
      <dgm:spPr/>
      <dgm:t>
        <a:bodyPr/>
        <a:lstStyle/>
        <a:p>
          <a:endParaRPr lang="en-US"/>
        </a:p>
      </dgm:t>
    </dgm:pt>
    <dgm:pt modelId="{45231EC9-AD6D-44F1-9AFC-4EC82697DBEC}" type="pres">
      <dgm:prSet presAssocID="{14DE3F55-5770-43DE-825C-6865B55BCB6C}" presName="parentTextArrow" presStyleLbl="node1" presStyleIdx="2" presStyleCnt="4"/>
      <dgm:spPr/>
      <dgm:t>
        <a:bodyPr/>
        <a:lstStyle/>
        <a:p>
          <a:endParaRPr lang="en-US"/>
        </a:p>
      </dgm:t>
    </dgm:pt>
    <dgm:pt modelId="{A3A9EC11-AA17-41AC-974E-25C4DC894431}" type="pres">
      <dgm:prSet presAssocID="{740A7024-A3A7-4223-970C-EFD4E10E1986}" presName="sp" presStyleCnt="0"/>
      <dgm:spPr/>
      <dgm:t>
        <a:bodyPr/>
        <a:lstStyle/>
        <a:p>
          <a:endParaRPr lang="en-US"/>
        </a:p>
      </dgm:t>
    </dgm:pt>
    <dgm:pt modelId="{9BF4849E-4BB5-484E-A776-E83B4347D052}" type="pres">
      <dgm:prSet presAssocID="{D4835E09-DA31-42FD-8BAB-48CBC154CE3F}" presName="arrowAndChildren" presStyleCnt="0"/>
      <dgm:spPr/>
      <dgm:t>
        <a:bodyPr/>
        <a:lstStyle/>
        <a:p>
          <a:endParaRPr lang="en-US"/>
        </a:p>
      </dgm:t>
    </dgm:pt>
    <dgm:pt modelId="{74ACF1A0-4D4E-4067-8330-4989170E7396}" type="pres">
      <dgm:prSet presAssocID="{D4835E09-DA31-42FD-8BAB-48CBC154CE3F}" presName="parentTextArrow" presStyleLbl="node1" presStyleIdx="3" presStyleCnt="4"/>
      <dgm:spPr/>
      <dgm:t>
        <a:bodyPr/>
        <a:lstStyle/>
        <a:p>
          <a:endParaRPr lang="en-US"/>
        </a:p>
      </dgm:t>
    </dgm:pt>
  </dgm:ptLst>
  <dgm:cxnLst>
    <dgm:cxn modelId="{91B05273-3949-4C15-8BE4-14EE344EE268}" type="presOf" srcId="{14DE3F55-5770-43DE-825C-6865B55BCB6C}" destId="{45231EC9-AD6D-44F1-9AFC-4EC82697DBEC}" srcOrd="0" destOrd="0" presId="urn:microsoft.com/office/officeart/2005/8/layout/process4"/>
    <dgm:cxn modelId="{9649110B-A5C4-4FD7-8FE4-F659654DCA7F}" type="presOf" srcId="{389DA611-E053-428A-B3AF-8BD32D397216}" destId="{00C13019-7060-4A46-A8E3-84844ABC7C13}" srcOrd="0" destOrd="0" presId="urn:microsoft.com/office/officeart/2005/8/layout/process4"/>
    <dgm:cxn modelId="{DA7B7C8E-A43C-4F12-8D21-F8C1498DF7EB}" type="presOf" srcId="{2B26303F-0A80-4210-BC9F-F1E5BE8C0B35}" destId="{45E7437D-6342-41A3-B2A4-5498E72A67C0}" srcOrd="0" destOrd="0" presId="urn:microsoft.com/office/officeart/2005/8/layout/process4"/>
    <dgm:cxn modelId="{939E6FBE-4841-48BB-B995-CD43DE976ECA}" srcId="{FDA9B049-FAD6-4A8A-9D13-332761204C3B}" destId="{389DA611-E053-428A-B3AF-8BD32D397216}" srcOrd="2" destOrd="0" parTransId="{8A38B0E9-27AA-4F9E-B3CF-7DFCC0806460}" sibTransId="{6331DFBF-AF7B-43B8-B961-C35E55D78FD6}"/>
    <dgm:cxn modelId="{BA825A8F-5E93-4B58-AD28-B7200F9227AE}" type="presOf" srcId="{FDA9B049-FAD6-4A8A-9D13-332761204C3B}" destId="{86718254-23B6-4C5E-8C37-56F971F7DD70}" srcOrd="0" destOrd="0" presId="urn:microsoft.com/office/officeart/2005/8/layout/process4"/>
    <dgm:cxn modelId="{C8F56750-F81F-442A-B07C-40B6C9AE4E5D}" srcId="{FDA9B049-FAD6-4A8A-9D13-332761204C3B}" destId="{D4835E09-DA31-42FD-8BAB-48CBC154CE3F}" srcOrd="0" destOrd="0" parTransId="{8C9FFE95-E99F-4EC6-AFCA-6B0A9C6EBAFD}" sibTransId="{740A7024-A3A7-4223-970C-EFD4E10E1986}"/>
    <dgm:cxn modelId="{7FB87D87-C1A4-4B97-BB0A-25B4F86883B9}" type="presOf" srcId="{D4835E09-DA31-42FD-8BAB-48CBC154CE3F}" destId="{74ACF1A0-4D4E-4067-8330-4989170E7396}" srcOrd="0" destOrd="0" presId="urn:microsoft.com/office/officeart/2005/8/layout/process4"/>
    <dgm:cxn modelId="{D374E786-8F0D-4EAD-9346-EA2E58C60992}" srcId="{FDA9B049-FAD6-4A8A-9D13-332761204C3B}" destId="{2B26303F-0A80-4210-BC9F-F1E5BE8C0B35}" srcOrd="3" destOrd="0" parTransId="{94D5D570-F308-4583-8B6A-14C1C89E24BA}" sibTransId="{038ED011-B8FE-4AAD-8E83-CA802ED987E1}"/>
    <dgm:cxn modelId="{9CD437F9-107F-4F89-A741-73CA56BD8709}" srcId="{FDA9B049-FAD6-4A8A-9D13-332761204C3B}" destId="{14DE3F55-5770-43DE-825C-6865B55BCB6C}" srcOrd="1" destOrd="0" parTransId="{6247B2FC-9D5D-49E3-A86E-0E28DFF50E72}" sibTransId="{7184D48C-6272-4B1F-8DA1-B0D2EC76701C}"/>
    <dgm:cxn modelId="{7770D5C2-8D6A-412A-9C68-366132134F56}" type="presParOf" srcId="{86718254-23B6-4C5E-8C37-56F971F7DD70}" destId="{B04BADC1-B8E1-4E97-B349-A0412D8EB42C}" srcOrd="0" destOrd="0" presId="urn:microsoft.com/office/officeart/2005/8/layout/process4"/>
    <dgm:cxn modelId="{CCDCF396-A5B6-4031-BD29-52AFE13B94DD}" type="presParOf" srcId="{B04BADC1-B8E1-4E97-B349-A0412D8EB42C}" destId="{45E7437D-6342-41A3-B2A4-5498E72A67C0}" srcOrd="0" destOrd="0" presId="urn:microsoft.com/office/officeart/2005/8/layout/process4"/>
    <dgm:cxn modelId="{9D8090F9-0A84-4995-8887-B1F4202B0EC5}" type="presParOf" srcId="{86718254-23B6-4C5E-8C37-56F971F7DD70}" destId="{9A9568E0-901F-4C38-BD7D-39ADDCD3FB03}" srcOrd="1" destOrd="0" presId="urn:microsoft.com/office/officeart/2005/8/layout/process4"/>
    <dgm:cxn modelId="{B7591F7C-8B8D-480E-9475-08C2E0B4A43B}" type="presParOf" srcId="{86718254-23B6-4C5E-8C37-56F971F7DD70}" destId="{DBE99D93-51CB-4641-8466-48A90D47F996}" srcOrd="2" destOrd="0" presId="urn:microsoft.com/office/officeart/2005/8/layout/process4"/>
    <dgm:cxn modelId="{C2062F8E-2251-4CE1-A950-8218FB9FFAE6}" type="presParOf" srcId="{DBE99D93-51CB-4641-8466-48A90D47F996}" destId="{00C13019-7060-4A46-A8E3-84844ABC7C13}" srcOrd="0" destOrd="0" presId="urn:microsoft.com/office/officeart/2005/8/layout/process4"/>
    <dgm:cxn modelId="{0D8BF727-80D6-43ED-8748-4CA24647A76A}" type="presParOf" srcId="{86718254-23B6-4C5E-8C37-56F971F7DD70}" destId="{95CDD7A1-D2D1-427F-A93E-3CC1CD953A18}" srcOrd="3" destOrd="0" presId="urn:microsoft.com/office/officeart/2005/8/layout/process4"/>
    <dgm:cxn modelId="{71413610-D0F0-4E65-BE20-358799886492}" type="presParOf" srcId="{86718254-23B6-4C5E-8C37-56F971F7DD70}" destId="{774C3C18-22BB-49CB-B959-0ECB0E1B978A}" srcOrd="4" destOrd="0" presId="urn:microsoft.com/office/officeart/2005/8/layout/process4"/>
    <dgm:cxn modelId="{1E4DF66E-CA9D-46D7-B77C-DFFB6F385107}" type="presParOf" srcId="{774C3C18-22BB-49CB-B959-0ECB0E1B978A}" destId="{45231EC9-AD6D-44F1-9AFC-4EC82697DBEC}" srcOrd="0" destOrd="0" presId="urn:microsoft.com/office/officeart/2005/8/layout/process4"/>
    <dgm:cxn modelId="{55E5E81B-6F66-46E8-8450-8C27F7B150D6}" type="presParOf" srcId="{86718254-23B6-4C5E-8C37-56F971F7DD70}" destId="{A3A9EC11-AA17-41AC-974E-25C4DC894431}" srcOrd="5" destOrd="0" presId="urn:microsoft.com/office/officeart/2005/8/layout/process4"/>
    <dgm:cxn modelId="{9AD1AAF7-9EFD-4D6E-B621-53845F42B5B9}" type="presParOf" srcId="{86718254-23B6-4C5E-8C37-56F971F7DD70}" destId="{9BF4849E-4BB5-484E-A776-E83B4347D052}" srcOrd="6" destOrd="0" presId="urn:microsoft.com/office/officeart/2005/8/layout/process4"/>
    <dgm:cxn modelId="{2C5B44DF-FC6F-48B1-B846-9386342C04E0}" type="presParOf" srcId="{9BF4849E-4BB5-484E-A776-E83B4347D052}" destId="{74ACF1A0-4D4E-4067-8330-4989170E7396}"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AD67026-73AB-42FE-A674-B55EA4D81C5E}"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24D943EE-43A4-4474-BBD8-76C429F84FFD}">
      <dgm:prSet phldrT="[Text]"/>
      <dgm:spPr>
        <a:solidFill>
          <a:schemeClr val="accent5">
            <a:lumMod val="50000"/>
          </a:schemeClr>
        </a:solidFill>
      </dgm:spPr>
      <dgm:t>
        <a:bodyPr/>
        <a:lstStyle/>
        <a:p>
          <a:pPr algn="ctr"/>
          <a:r>
            <a:rPr lang="en-US" dirty="0" smtClean="0">
              <a:latin typeface="Avenir LT Std 35 Light" pitchFamily="34" charset="0"/>
            </a:rPr>
            <a:t>Some standards include exceptions to a 500VA hipot requirement</a:t>
          </a:r>
          <a:endParaRPr lang="en-US" dirty="0">
            <a:latin typeface="Avenir LT Std 35 Light" pitchFamily="34" charset="0"/>
          </a:endParaRPr>
        </a:p>
      </dgm:t>
    </dgm:pt>
    <dgm:pt modelId="{AB406C7F-3ABD-4623-B594-6381ED95C632}" type="parTrans" cxnId="{24B64B40-DB5D-4D21-8E25-19D4E931A4A2}">
      <dgm:prSet/>
      <dgm:spPr/>
      <dgm:t>
        <a:bodyPr/>
        <a:lstStyle/>
        <a:p>
          <a:pPr algn="ctr"/>
          <a:endParaRPr lang="en-US"/>
        </a:p>
      </dgm:t>
    </dgm:pt>
    <dgm:pt modelId="{FDCF432A-6D65-449E-8C87-A5B345ED11FF}" type="sibTrans" cxnId="{24B64B40-DB5D-4D21-8E25-19D4E931A4A2}">
      <dgm:prSet/>
      <dgm:spPr/>
      <dgm:t>
        <a:bodyPr/>
        <a:lstStyle/>
        <a:p>
          <a:pPr algn="ctr"/>
          <a:endParaRPr lang="en-US"/>
        </a:p>
      </dgm:t>
    </dgm:pt>
    <dgm:pt modelId="{EE2D545E-150D-4C7D-8BAE-DEF27504EC44}">
      <dgm:prSet phldrT="[Text]"/>
      <dgm:spPr/>
      <dgm:t>
        <a:bodyPr/>
        <a:lstStyle/>
        <a:p>
          <a:pPr algn="ctr"/>
          <a:r>
            <a:rPr lang="en-US" dirty="0" smtClean="0">
              <a:latin typeface="Avenir LT Std 35 Light" pitchFamily="34" charset="0"/>
            </a:rPr>
            <a:t>UL 1598 – Luminaires – Clause 19.20 : </a:t>
          </a:r>
        </a:p>
        <a:p>
          <a:pPr algn="ctr"/>
          <a:r>
            <a:rPr lang="en-US" dirty="0" smtClean="0">
              <a:latin typeface="Avenir LT Std 35 Light" pitchFamily="34" charset="0"/>
            </a:rPr>
            <a:t>“If the output of the test equipment is less than 500VA, the equipment shall include a voltmeter in the output circuit to directly indicate test potential.</a:t>
          </a:r>
          <a:endParaRPr lang="en-US" dirty="0">
            <a:latin typeface="Avenir LT Std 35 Light" pitchFamily="34" charset="0"/>
          </a:endParaRPr>
        </a:p>
      </dgm:t>
    </dgm:pt>
    <dgm:pt modelId="{9E725DAC-F0D6-47EA-9B3B-E724A5C18E9A}" type="parTrans" cxnId="{4B72E6AF-5D5F-48F7-BCB4-6B394374C66C}">
      <dgm:prSet/>
      <dgm:spPr/>
      <dgm:t>
        <a:bodyPr/>
        <a:lstStyle/>
        <a:p>
          <a:pPr algn="ctr"/>
          <a:endParaRPr lang="en-US"/>
        </a:p>
      </dgm:t>
    </dgm:pt>
    <dgm:pt modelId="{18A6C4A7-289A-4F40-8C65-570481B9AAAC}" type="sibTrans" cxnId="{4B72E6AF-5D5F-48F7-BCB4-6B394374C66C}">
      <dgm:prSet/>
      <dgm:spPr/>
      <dgm:t>
        <a:bodyPr/>
        <a:lstStyle/>
        <a:p>
          <a:pPr algn="ctr"/>
          <a:endParaRPr lang="en-US"/>
        </a:p>
      </dgm:t>
    </dgm:pt>
    <dgm:pt modelId="{5DD83C19-2213-4574-8B83-7787E397EF88}">
      <dgm:prSet phldrT="[Text]"/>
      <dgm:spPr>
        <a:solidFill>
          <a:schemeClr val="accent5">
            <a:lumMod val="50000"/>
          </a:schemeClr>
        </a:solidFill>
        <a:ln>
          <a:noFill/>
        </a:ln>
      </dgm:spPr>
      <dgm:t>
        <a:bodyPr/>
        <a:lstStyle/>
        <a:p>
          <a:pPr algn="ctr"/>
          <a:r>
            <a:rPr lang="en-US" dirty="0" smtClean="0">
              <a:latin typeface="Avenir LT Std 35 Light" pitchFamily="34" charset="0"/>
            </a:rPr>
            <a:t>Adoption of Exceptions</a:t>
          </a:r>
          <a:endParaRPr lang="en-US" dirty="0">
            <a:latin typeface="Avenir LT Std 35 Light" pitchFamily="34" charset="0"/>
          </a:endParaRPr>
        </a:p>
      </dgm:t>
    </dgm:pt>
    <dgm:pt modelId="{2AAB5366-D5C9-40D8-BACC-A31A8FAA3B94}" type="parTrans" cxnId="{D48BC212-7F45-401F-9298-208A0FB18682}">
      <dgm:prSet/>
      <dgm:spPr/>
      <dgm:t>
        <a:bodyPr/>
        <a:lstStyle/>
        <a:p>
          <a:pPr algn="ctr"/>
          <a:endParaRPr lang="en-US"/>
        </a:p>
      </dgm:t>
    </dgm:pt>
    <dgm:pt modelId="{7DE5A55A-BEBD-4711-9CF9-643263559F56}" type="sibTrans" cxnId="{D48BC212-7F45-401F-9298-208A0FB18682}">
      <dgm:prSet/>
      <dgm:spPr/>
      <dgm:t>
        <a:bodyPr/>
        <a:lstStyle/>
        <a:p>
          <a:pPr algn="ctr"/>
          <a:endParaRPr lang="en-US"/>
        </a:p>
      </dgm:t>
    </dgm:pt>
    <dgm:pt modelId="{5210650C-0A39-4B22-BBF7-CE71E49F39FA}">
      <dgm:prSet phldrT="[Text]"/>
      <dgm:spPr>
        <a:ln>
          <a:noFill/>
        </a:ln>
      </dgm:spPr>
      <dgm:t>
        <a:bodyPr/>
        <a:lstStyle/>
        <a:p>
          <a:pPr algn="ctr"/>
          <a:r>
            <a:rPr lang="en-US" dirty="0" smtClean="0">
              <a:latin typeface="Avenir LT Std 35 Light" pitchFamily="34" charset="0"/>
            </a:rPr>
            <a:t>Keep your eyes open for new versions of standards – many of adding this exception to the 500VA requirement</a:t>
          </a:r>
          <a:endParaRPr lang="en-US" dirty="0">
            <a:latin typeface="Avenir LT Std 35 Light" pitchFamily="34" charset="0"/>
          </a:endParaRPr>
        </a:p>
      </dgm:t>
    </dgm:pt>
    <dgm:pt modelId="{87141D2D-F00D-49BC-8FFC-492BE23962FF}" type="parTrans" cxnId="{4AF4CEF1-530F-4A6F-B794-CECEDA0B9B1E}">
      <dgm:prSet/>
      <dgm:spPr/>
      <dgm:t>
        <a:bodyPr/>
        <a:lstStyle/>
        <a:p>
          <a:pPr algn="ctr"/>
          <a:endParaRPr lang="en-US"/>
        </a:p>
      </dgm:t>
    </dgm:pt>
    <dgm:pt modelId="{AE99626E-4ED5-4F55-8B6E-1875095F1540}" type="sibTrans" cxnId="{4AF4CEF1-530F-4A6F-B794-CECEDA0B9B1E}">
      <dgm:prSet/>
      <dgm:spPr/>
      <dgm:t>
        <a:bodyPr/>
        <a:lstStyle/>
        <a:p>
          <a:pPr algn="ctr"/>
          <a:endParaRPr lang="en-US"/>
        </a:p>
      </dgm:t>
    </dgm:pt>
    <dgm:pt modelId="{D759228E-3BE5-4099-BA23-779C7CBEA2DA}" type="pres">
      <dgm:prSet presAssocID="{7AD67026-73AB-42FE-A674-B55EA4D81C5E}" presName="Name0" presStyleCnt="0">
        <dgm:presLayoutVars>
          <dgm:dir/>
          <dgm:animLvl val="lvl"/>
          <dgm:resizeHandles val="exact"/>
        </dgm:presLayoutVars>
      </dgm:prSet>
      <dgm:spPr/>
      <dgm:t>
        <a:bodyPr/>
        <a:lstStyle/>
        <a:p>
          <a:endParaRPr lang="en-US"/>
        </a:p>
      </dgm:t>
    </dgm:pt>
    <dgm:pt modelId="{1ED7E4C6-198A-4EBF-A10D-1EF86D779B53}" type="pres">
      <dgm:prSet presAssocID="{5DD83C19-2213-4574-8B83-7787E397EF88}" presName="boxAndChildren" presStyleCnt="0"/>
      <dgm:spPr/>
    </dgm:pt>
    <dgm:pt modelId="{A4C08D8A-FCFD-4B5E-A7A2-E1A6ABF3D75A}" type="pres">
      <dgm:prSet presAssocID="{5DD83C19-2213-4574-8B83-7787E397EF88}" presName="parentTextBox" presStyleLbl="node1" presStyleIdx="0" presStyleCnt="2"/>
      <dgm:spPr/>
      <dgm:t>
        <a:bodyPr/>
        <a:lstStyle/>
        <a:p>
          <a:endParaRPr lang="en-US"/>
        </a:p>
      </dgm:t>
    </dgm:pt>
    <dgm:pt modelId="{2DCE6A82-E129-4242-BB70-9B4977F6D746}" type="pres">
      <dgm:prSet presAssocID="{5DD83C19-2213-4574-8B83-7787E397EF88}" presName="entireBox" presStyleLbl="node1" presStyleIdx="0" presStyleCnt="2" custLinFactNeighborX="22282" custLinFactNeighborY="3401"/>
      <dgm:spPr/>
      <dgm:t>
        <a:bodyPr/>
        <a:lstStyle/>
        <a:p>
          <a:endParaRPr lang="en-US"/>
        </a:p>
      </dgm:t>
    </dgm:pt>
    <dgm:pt modelId="{38205F2F-5D46-45E2-B4F2-BA8A00845076}" type="pres">
      <dgm:prSet presAssocID="{5DD83C19-2213-4574-8B83-7787E397EF88}" presName="descendantBox" presStyleCnt="0"/>
      <dgm:spPr/>
    </dgm:pt>
    <dgm:pt modelId="{23EBF967-2CA4-4F9A-9286-A658BE017C04}" type="pres">
      <dgm:prSet presAssocID="{5210650C-0A39-4B22-BBF7-CE71E49F39FA}" presName="childTextBox" presStyleLbl="fgAccFollowNode1" presStyleIdx="0" presStyleCnt="2">
        <dgm:presLayoutVars>
          <dgm:bulletEnabled val="1"/>
        </dgm:presLayoutVars>
      </dgm:prSet>
      <dgm:spPr/>
      <dgm:t>
        <a:bodyPr/>
        <a:lstStyle/>
        <a:p>
          <a:endParaRPr lang="en-US"/>
        </a:p>
      </dgm:t>
    </dgm:pt>
    <dgm:pt modelId="{94ED7FC0-3C96-4062-BD2B-A25B3D54742F}" type="pres">
      <dgm:prSet presAssocID="{FDCF432A-6D65-449E-8C87-A5B345ED11FF}" presName="sp" presStyleCnt="0"/>
      <dgm:spPr/>
    </dgm:pt>
    <dgm:pt modelId="{33BDB062-8A05-4F66-BED1-5F0FD94AE671}" type="pres">
      <dgm:prSet presAssocID="{24D943EE-43A4-4474-BBD8-76C429F84FFD}" presName="arrowAndChildren" presStyleCnt="0"/>
      <dgm:spPr/>
    </dgm:pt>
    <dgm:pt modelId="{ADA57127-3027-4F95-A0C0-B2772947532E}" type="pres">
      <dgm:prSet presAssocID="{24D943EE-43A4-4474-BBD8-76C429F84FFD}" presName="parentTextArrow" presStyleLbl="node1" presStyleIdx="0" presStyleCnt="2"/>
      <dgm:spPr/>
      <dgm:t>
        <a:bodyPr/>
        <a:lstStyle/>
        <a:p>
          <a:endParaRPr lang="en-US"/>
        </a:p>
      </dgm:t>
    </dgm:pt>
    <dgm:pt modelId="{B8F82B66-1D22-4DBE-B403-F09C9B69B65C}" type="pres">
      <dgm:prSet presAssocID="{24D943EE-43A4-4474-BBD8-76C429F84FFD}" presName="arrow" presStyleLbl="node1" presStyleIdx="1" presStyleCnt="2" custLinFactNeighborX="2000" custLinFactNeighborY="-74"/>
      <dgm:spPr/>
      <dgm:t>
        <a:bodyPr/>
        <a:lstStyle/>
        <a:p>
          <a:endParaRPr lang="en-US"/>
        </a:p>
      </dgm:t>
    </dgm:pt>
    <dgm:pt modelId="{023DA830-4F3C-413A-9756-874623CAEC20}" type="pres">
      <dgm:prSet presAssocID="{24D943EE-43A4-4474-BBD8-76C429F84FFD}" presName="descendantArrow" presStyleCnt="0"/>
      <dgm:spPr/>
    </dgm:pt>
    <dgm:pt modelId="{72B22B98-FDF1-4283-9B58-4F0C1856BDEA}" type="pres">
      <dgm:prSet presAssocID="{EE2D545E-150D-4C7D-8BAE-DEF27504EC44}" presName="childTextArrow" presStyleLbl="fgAccFollowNode1" presStyleIdx="1" presStyleCnt="2">
        <dgm:presLayoutVars>
          <dgm:bulletEnabled val="1"/>
        </dgm:presLayoutVars>
      </dgm:prSet>
      <dgm:spPr/>
      <dgm:t>
        <a:bodyPr/>
        <a:lstStyle/>
        <a:p>
          <a:endParaRPr lang="en-US"/>
        </a:p>
      </dgm:t>
    </dgm:pt>
  </dgm:ptLst>
  <dgm:cxnLst>
    <dgm:cxn modelId="{4B72E6AF-5D5F-48F7-BCB4-6B394374C66C}" srcId="{24D943EE-43A4-4474-BBD8-76C429F84FFD}" destId="{EE2D545E-150D-4C7D-8BAE-DEF27504EC44}" srcOrd="0" destOrd="0" parTransId="{9E725DAC-F0D6-47EA-9B3B-E724A5C18E9A}" sibTransId="{18A6C4A7-289A-4F40-8C65-570481B9AAAC}"/>
    <dgm:cxn modelId="{00486CC1-0C8B-4108-9232-FB5B223F7C87}" type="presOf" srcId="{24D943EE-43A4-4474-BBD8-76C429F84FFD}" destId="{B8F82B66-1D22-4DBE-B403-F09C9B69B65C}" srcOrd="1" destOrd="0" presId="urn:microsoft.com/office/officeart/2005/8/layout/process4"/>
    <dgm:cxn modelId="{24B64B40-DB5D-4D21-8E25-19D4E931A4A2}" srcId="{7AD67026-73AB-42FE-A674-B55EA4D81C5E}" destId="{24D943EE-43A4-4474-BBD8-76C429F84FFD}" srcOrd="0" destOrd="0" parTransId="{AB406C7F-3ABD-4623-B594-6381ED95C632}" sibTransId="{FDCF432A-6D65-449E-8C87-A5B345ED11FF}"/>
    <dgm:cxn modelId="{8BBF2833-EE74-43E1-A56A-0F3A58035E65}" type="presOf" srcId="{5210650C-0A39-4B22-BBF7-CE71E49F39FA}" destId="{23EBF967-2CA4-4F9A-9286-A658BE017C04}" srcOrd="0" destOrd="0" presId="urn:microsoft.com/office/officeart/2005/8/layout/process4"/>
    <dgm:cxn modelId="{C5746F39-DF92-4ECE-AB1F-DB4EC42CCC2A}" type="presOf" srcId="{7AD67026-73AB-42FE-A674-B55EA4D81C5E}" destId="{D759228E-3BE5-4099-BA23-779C7CBEA2DA}" srcOrd="0" destOrd="0" presId="urn:microsoft.com/office/officeart/2005/8/layout/process4"/>
    <dgm:cxn modelId="{18958508-E21F-41D3-B795-2354411AB368}" type="presOf" srcId="{5DD83C19-2213-4574-8B83-7787E397EF88}" destId="{A4C08D8A-FCFD-4B5E-A7A2-E1A6ABF3D75A}" srcOrd="0" destOrd="0" presId="urn:microsoft.com/office/officeart/2005/8/layout/process4"/>
    <dgm:cxn modelId="{B1BAAF8F-0BFC-4754-AEB2-790B288FCFB3}" type="presOf" srcId="{5DD83C19-2213-4574-8B83-7787E397EF88}" destId="{2DCE6A82-E129-4242-BB70-9B4977F6D746}" srcOrd="1" destOrd="0" presId="urn:microsoft.com/office/officeart/2005/8/layout/process4"/>
    <dgm:cxn modelId="{D48BC212-7F45-401F-9298-208A0FB18682}" srcId="{7AD67026-73AB-42FE-A674-B55EA4D81C5E}" destId="{5DD83C19-2213-4574-8B83-7787E397EF88}" srcOrd="1" destOrd="0" parTransId="{2AAB5366-D5C9-40D8-BACC-A31A8FAA3B94}" sibTransId="{7DE5A55A-BEBD-4711-9CF9-643263559F56}"/>
    <dgm:cxn modelId="{2259D2CA-D266-4645-AE9E-B99F694371BD}" type="presOf" srcId="{EE2D545E-150D-4C7D-8BAE-DEF27504EC44}" destId="{72B22B98-FDF1-4283-9B58-4F0C1856BDEA}" srcOrd="0" destOrd="0" presId="urn:microsoft.com/office/officeart/2005/8/layout/process4"/>
    <dgm:cxn modelId="{5F15638A-285A-44A7-A305-5DDC58D872E2}" type="presOf" srcId="{24D943EE-43A4-4474-BBD8-76C429F84FFD}" destId="{ADA57127-3027-4F95-A0C0-B2772947532E}" srcOrd="0" destOrd="0" presId="urn:microsoft.com/office/officeart/2005/8/layout/process4"/>
    <dgm:cxn modelId="{4AF4CEF1-530F-4A6F-B794-CECEDA0B9B1E}" srcId="{5DD83C19-2213-4574-8B83-7787E397EF88}" destId="{5210650C-0A39-4B22-BBF7-CE71E49F39FA}" srcOrd="0" destOrd="0" parTransId="{87141D2D-F00D-49BC-8FFC-492BE23962FF}" sibTransId="{AE99626E-4ED5-4F55-8B6E-1875095F1540}"/>
    <dgm:cxn modelId="{507291FA-8E49-4498-85BB-9BD7FDF30E01}" type="presParOf" srcId="{D759228E-3BE5-4099-BA23-779C7CBEA2DA}" destId="{1ED7E4C6-198A-4EBF-A10D-1EF86D779B53}" srcOrd="0" destOrd="0" presId="urn:microsoft.com/office/officeart/2005/8/layout/process4"/>
    <dgm:cxn modelId="{5DCFE957-8E10-4DEB-BA91-49F994A508EC}" type="presParOf" srcId="{1ED7E4C6-198A-4EBF-A10D-1EF86D779B53}" destId="{A4C08D8A-FCFD-4B5E-A7A2-E1A6ABF3D75A}" srcOrd="0" destOrd="0" presId="urn:microsoft.com/office/officeart/2005/8/layout/process4"/>
    <dgm:cxn modelId="{4E582181-8717-4B87-B6D9-B046D090F1C7}" type="presParOf" srcId="{1ED7E4C6-198A-4EBF-A10D-1EF86D779B53}" destId="{2DCE6A82-E129-4242-BB70-9B4977F6D746}" srcOrd="1" destOrd="0" presId="urn:microsoft.com/office/officeart/2005/8/layout/process4"/>
    <dgm:cxn modelId="{3822751D-9624-429F-95C6-0FE8020DB324}" type="presParOf" srcId="{1ED7E4C6-198A-4EBF-A10D-1EF86D779B53}" destId="{38205F2F-5D46-45E2-B4F2-BA8A00845076}" srcOrd="2" destOrd="0" presId="urn:microsoft.com/office/officeart/2005/8/layout/process4"/>
    <dgm:cxn modelId="{1B4E05F6-9434-4663-8820-29EE6797324B}" type="presParOf" srcId="{38205F2F-5D46-45E2-B4F2-BA8A00845076}" destId="{23EBF967-2CA4-4F9A-9286-A658BE017C04}" srcOrd="0" destOrd="0" presId="urn:microsoft.com/office/officeart/2005/8/layout/process4"/>
    <dgm:cxn modelId="{206E0CB7-0B54-4B0E-9079-86FA3DD82837}" type="presParOf" srcId="{D759228E-3BE5-4099-BA23-779C7CBEA2DA}" destId="{94ED7FC0-3C96-4062-BD2B-A25B3D54742F}" srcOrd="1" destOrd="0" presId="urn:microsoft.com/office/officeart/2005/8/layout/process4"/>
    <dgm:cxn modelId="{465422FD-501D-4645-B380-A43342823923}" type="presParOf" srcId="{D759228E-3BE5-4099-BA23-779C7CBEA2DA}" destId="{33BDB062-8A05-4F66-BED1-5F0FD94AE671}" srcOrd="2" destOrd="0" presId="urn:microsoft.com/office/officeart/2005/8/layout/process4"/>
    <dgm:cxn modelId="{6DB3FAC4-FCF9-4C51-9B2A-43C710982D22}" type="presParOf" srcId="{33BDB062-8A05-4F66-BED1-5F0FD94AE671}" destId="{ADA57127-3027-4F95-A0C0-B2772947532E}" srcOrd="0" destOrd="0" presId="urn:microsoft.com/office/officeart/2005/8/layout/process4"/>
    <dgm:cxn modelId="{D36E3DC4-CAF7-4F11-8755-665AEBAC11F5}" type="presParOf" srcId="{33BDB062-8A05-4F66-BED1-5F0FD94AE671}" destId="{B8F82B66-1D22-4DBE-B403-F09C9B69B65C}" srcOrd="1" destOrd="0" presId="urn:microsoft.com/office/officeart/2005/8/layout/process4"/>
    <dgm:cxn modelId="{A8149DDA-007C-4E80-A25C-8E052CD715D0}" type="presParOf" srcId="{33BDB062-8A05-4F66-BED1-5F0FD94AE671}" destId="{023DA830-4F3C-413A-9756-874623CAEC20}" srcOrd="2" destOrd="0" presId="urn:microsoft.com/office/officeart/2005/8/layout/process4"/>
    <dgm:cxn modelId="{6913F064-4A5D-4307-AB69-4A4A7111006C}" type="presParOf" srcId="{023DA830-4F3C-413A-9756-874623CAEC20}" destId="{72B22B98-FDF1-4283-9B58-4F0C1856BDEA}"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1665E85-A17F-4CEF-AD9B-28E2947D68CF}"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E622F27F-1D16-4458-862F-3E8B900A62AB}">
      <dgm:prSet phldrT="[Text]" custT="1"/>
      <dgm:spPr>
        <a:solidFill>
          <a:schemeClr val="accent5">
            <a:lumMod val="50000"/>
          </a:schemeClr>
        </a:solidFill>
      </dgm:spPr>
      <dgm:t>
        <a:bodyPr/>
        <a:lstStyle/>
        <a:p>
          <a:r>
            <a:rPr lang="en-US" sz="1600" dirty="0" smtClean="0">
              <a:solidFill>
                <a:schemeClr val="bg1"/>
              </a:solidFill>
              <a:latin typeface="Avenir LT Std 55 Roman" pitchFamily="34" charset="0"/>
            </a:rPr>
            <a:t>Perform &amp; Record</a:t>
          </a:r>
          <a:endParaRPr lang="en-US" sz="1600" dirty="0">
            <a:solidFill>
              <a:schemeClr val="bg1"/>
            </a:solidFill>
            <a:latin typeface="Avenir LT Std 55 Roman" pitchFamily="34" charset="0"/>
          </a:endParaRPr>
        </a:p>
      </dgm:t>
    </dgm:pt>
    <dgm:pt modelId="{AE303794-BBCB-404F-8939-57C8DF1608F2}" type="parTrans" cxnId="{935E3FC0-1B8A-4A11-ACE9-E58479C8201E}">
      <dgm:prSet/>
      <dgm:spPr/>
      <dgm:t>
        <a:bodyPr/>
        <a:lstStyle/>
        <a:p>
          <a:endParaRPr lang="en-US"/>
        </a:p>
      </dgm:t>
    </dgm:pt>
    <dgm:pt modelId="{0EBFAC23-FEA2-4C12-8B31-D8BB12C9EF59}" type="sibTrans" cxnId="{935E3FC0-1B8A-4A11-ACE9-E58479C8201E}">
      <dgm:prSet/>
      <dgm:spPr/>
      <dgm:t>
        <a:bodyPr/>
        <a:lstStyle/>
        <a:p>
          <a:endParaRPr lang="en-US"/>
        </a:p>
      </dgm:t>
    </dgm:pt>
    <dgm:pt modelId="{7600B13D-7F11-48BF-9EDB-4D94DFCD6EF3}">
      <dgm:prSet phldrT="[Text]"/>
      <dgm:spPr/>
      <dgm:t>
        <a:bodyPr/>
        <a:lstStyle/>
        <a:p>
          <a:r>
            <a:rPr lang="en-US" dirty="0" smtClean="0">
              <a:solidFill>
                <a:schemeClr val="bg2">
                  <a:lumMod val="25000"/>
                </a:schemeClr>
              </a:solidFill>
              <a:latin typeface="Avenir LT Std 35 Light" pitchFamily="34" charset="0"/>
            </a:rPr>
            <a:t>Perform hipot on known good products. Record all results</a:t>
          </a:r>
          <a:endParaRPr lang="en-US" dirty="0">
            <a:solidFill>
              <a:schemeClr val="bg2">
                <a:lumMod val="25000"/>
              </a:schemeClr>
            </a:solidFill>
            <a:latin typeface="Avenir LT Std 35 Light" pitchFamily="34" charset="0"/>
          </a:endParaRPr>
        </a:p>
      </dgm:t>
    </dgm:pt>
    <dgm:pt modelId="{05F8871E-0142-40B1-8DFF-44ADC5F6CEAB}" type="parTrans" cxnId="{FD93F95C-6D0A-463E-9D60-AC4226524137}">
      <dgm:prSet/>
      <dgm:spPr/>
      <dgm:t>
        <a:bodyPr/>
        <a:lstStyle/>
        <a:p>
          <a:endParaRPr lang="en-US"/>
        </a:p>
      </dgm:t>
    </dgm:pt>
    <dgm:pt modelId="{016DD3A3-9CD9-43EF-A3B8-6E4613AAAC0A}" type="sibTrans" cxnId="{FD93F95C-6D0A-463E-9D60-AC4226524137}">
      <dgm:prSet/>
      <dgm:spPr/>
      <dgm:t>
        <a:bodyPr/>
        <a:lstStyle/>
        <a:p>
          <a:endParaRPr lang="en-US"/>
        </a:p>
      </dgm:t>
    </dgm:pt>
    <dgm:pt modelId="{5D6CED26-9D52-47DB-AF72-F1CC299B8AB8}">
      <dgm:prSet phldrT="[Text]"/>
      <dgm:spPr>
        <a:solidFill>
          <a:schemeClr val="accent5">
            <a:lumMod val="50000"/>
          </a:schemeClr>
        </a:solidFill>
      </dgm:spPr>
      <dgm:t>
        <a:bodyPr/>
        <a:lstStyle/>
        <a:p>
          <a:r>
            <a:rPr lang="en-US" dirty="0" smtClean="0">
              <a:solidFill>
                <a:schemeClr val="bg1"/>
              </a:solidFill>
              <a:latin typeface="Avenir LT Std 55 Roman" pitchFamily="34" charset="0"/>
            </a:rPr>
            <a:t>Calculate</a:t>
          </a:r>
          <a:endParaRPr lang="en-US" dirty="0">
            <a:solidFill>
              <a:schemeClr val="bg1"/>
            </a:solidFill>
            <a:latin typeface="Avenir LT Std 55 Roman" pitchFamily="34" charset="0"/>
          </a:endParaRPr>
        </a:p>
      </dgm:t>
    </dgm:pt>
    <dgm:pt modelId="{8E8731F1-2693-42A8-8636-1ABFEC7CF3D0}" type="parTrans" cxnId="{0A0719F6-1B16-435C-A5D2-A5C2C7174637}">
      <dgm:prSet/>
      <dgm:spPr/>
      <dgm:t>
        <a:bodyPr/>
        <a:lstStyle/>
        <a:p>
          <a:endParaRPr lang="en-US"/>
        </a:p>
      </dgm:t>
    </dgm:pt>
    <dgm:pt modelId="{9A0865C8-04C3-418F-B2AA-E4B3FE4B8617}" type="sibTrans" cxnId="{0A0719F6-1B16-435C-A5D2-A5C2C7174637}">
      <dgm:prSet/>
      <dgm:spPr/>
      <dgm:t>
        <a:bodyPr/>
        <a:lstStyle/>
        <a:p>
          <a:endParaRPr lang="en-US"/>
        </a:p>
      </dgm:t>
    </dgm:pt>
    <dgm:pt modelId="{3BAD8F90-4E8A-4172-A3CC-BD46520988FE}">
      <dgm:prSet phldrT="[Text]"/>
      <dgm:spPr/>
      <dgm:t>
        <a:bodyPr/>
        <a:lstStyle/>
        <a:p>
          <a:r>
            <a:rPr lang="en-US" dirty="0" smtClean="0">
              <a:solidFill>
                <a:schemeClr val="bg2">
                  <a:lumMod val="25000"/>
                </a:schemeClr>
              </a:solidFill>
              <a:latin typeface="Avenir LT Std 35 Light" pitchFamily="34" charset="0"/>
            </a:rPr>
            <a:t>Calculate the average leakage current value for these products</a:t>
          </a:r>
          <a:endParaRPr lang="en-US" dirty="0">
            <a:solidFill>
              <a:schemeClr val="bg2">
                <a:lumMod val="25000"/>
              </a:schemeClr>
            </a:solidFill>
            <a:latin typeface="Avenir LT Std 35 Light" pitchFamily="34" charset="0"/>
          </a:endParaRPr>
        </a:p>
      </dgm:t>
    </dgm:pt>
    <dgm:pt modelId="{532E29B3-43F1-4D21-814F-0173DEF0BDF8}" type="parTrans" cxnId="{2BEC9627-645F-41BD-8761-750868256929}">
      <dgm:prSet/>
      <dgm:spPr/>
      <dgm:t>
        <a:bodyPr/>
        <a:lstStyle/>
        <a:p>
          <a:endParaRPr lang="en-US"/>
        </a:p>
      </dgm:t>
    </dgm:pt>
    <dgm:pt modelId="{8B6CB251-2900-45CB-93D5-C1BBD00412B6}" type="sibTrans" cxnId="{2BEC9627-645F-41BD-8761-750868256929}">
      <dgm:prSet/>
      <dgm:spPr/>
      <dgm:t>
        <a:bodyPr/>
        <a:lstStyle/>
        <a:p>
          <a:endParaRPr lang="en-US"/>
        </a:p>
      </dgm:t>
    </dgm:pt>
    <dgm:pt modelId="{990BC429-0D55-482F-9AD6-4CE936C4D2A6}">
      <dgm:prSet phldrT="[Text]"/>
      <dgm:spPr>
        <a:solidFill>
          <a:schemeClr val="accent5">
            <a:lumMod val="50000"/>
          </a:schemeClr>
        </a:solidFill>
      </dgm:spPr>
      <dgm:t>
        <a:bodyPr/>
        <a:lstStyle/>
        <a:p>
          <a:r>
            <a:rPr lang="en-US" dirty="0" smtClean="0">
              <a:solidFill>
                <a:schemeClr val="bg1"/>
              </a:solidFill>
              <a:latin typeface="Avenir LT Std 55 Roman" pitchFamily="34" charset="0"/>
            </a:rPr>
            <a:t>Add </a:t>
          </a:r>
          <a:endParaRPr lang="en-US" dirty="0">
            <a:solidFill>
              <a:schemeClr val="bg1"/>
            </a:solidFill>
            <a:latin typeface="Avenir LT Std 55 Roman" pitchFamily="34" charset="0"/>
          </a:endParaRPr>
        </a:p>
      </dgm:t>
    </dgm:pt>
    <dgm:pt modelId="{876465D8-9F55-46C6-9509-9239AC69F47A}" type="parTrans" cxnId="{ABCC4AC8-67FE-410F-B625-D4DD8FF1D061}">
      <dgm:prSet/>
      <dgm:spPr/>
      <dgm:t>
        <a:bodyPr/>
        <a:lstStyle/>
        <a:p>
          <a:endParaRPr lang="en-US"/>
        </a:p>
      </dgm:t>
    </dgm:pt>
    <dgm:pt modelId="{6B2312BF-9E31-48F4-881D-40E7B851F9FB}" type="sibTrans" cxnId="{ABCC4AC8-67FE-410F-B625-D4DD8FF1D061}">
      <dgm:prSet/>
      <dgm:spPr/>
      <dgm:t>
        <a:bodyPr/>
        <a:lstStyle/>
        <a:p>
          <a:endParaRPr lang="en-US"/>
        </a:p>
      </dgm:t>
    </dgm:pt>
    <dgm:pt modelId="{6BE7DB80-4337-432B-845F-7CCA08DF1A2A}">
      <dgm:prSet phldrT="[Text]"/>
      <dgm:spPr/>
      <dgm:t>
        <a:bodyPr/>
        <a:lstStyle/>
        <a:p>
          <a:r>
            <a:rPr lang="en-US" dirty="0" smtClean="0">
              <a:solidFill>
                <a:schemeClr val="bg2">
                  <a:lumMod val="25000"/>
                </a:schemeClr>
              </a:solidFill>
              <a:latin typeface="Avenir LT Std 35 Light" pitchFamily="34" charset="0"/>
            </a:rPr>
            <a:t>Take 25% of this number and add to the average value. This is your Hi-Limit</a:t>
          </a:r>
          <a:endParaRPr lang="en-US" dirty="0">
            <a:solidFill>
              <a:schemeClr val="bg2">
                <a:lumMod val="25000"/>
              </a:schemeClr>
            </a:solidFill>
            <a:latin typeface="Avenir LT Std 35 Light" pitchFamily="34" charset="0"/>
          </a:endParaRPr>
        </a:p>
      </dgm:t>
    </dgm:pt>
    <dgm:pt modelId="{B94921BF-D532-4233-82B2-BC2A52C37D81}" type="parTrans" cxnId="{08E70BE4-2842-482D-B91B-8463619AF39A}">
      <dgm:prSet/>
      <dgm:spPr/>
      <dgm:t>
        <a:bodyPr/>
        <a:lstStyle/>
        <a:p>
          <a:endParaRPr lang="en-US"/>
        </a:p>
      </dgm:t>
    </dgm:pt>
    <dgm:pt modelId="{F72CC153-F195-4451-879A-72F40DE6AEF9}" type="sibTrans" cxnId="{08E70BE4-2842-482D-B91B-8463619AF39A}">
      <dgm:prSet/>
      <dgm:spPr/>
      <dgm:t>
        <a:bodyPr/>
        <a:lstStyle/>
        <a:p>
          <a:endParaRPr lang="en-US"/>
        </a:p>
      </dgm:t>
    </dgm:pt>
    <dgm:pt modelId="{769252E0-6BEB-461D-AA85-BBE97175C201}">
      <dgm:prSet phldrT="[Text]"/>
      <dgm:spPr/>
      <dgm:t>
        <a:bodyPr/>
        <a:lstStyle/>
        <a:p>
          <a:r>
            <a:rPr lang="en-US" dirty="0" smtClean="0">
              <a:solidFill>
                <a:schemeClr val="bg2">
                  <a:lumMod val="25000"/>
                </a:schemeClr>
              </a:solidFill>
              <a:latin typeface="Avenir LT Std 35 Light" pitchFamily="34" charset="0"/>
            </a:rPr>
            <a:t>Use that same 25% and subtract from the average value. This is your Lo-Limit</a:t>
          </a:r>
          <a:endParaRPr lang="en-US" dirty="0">
            <a:solidFill>
              <a:schemeClr val="bg2">
                <a:lumMod val="25000"/>
              </a:schemeClr>
            </a:solidFill>
            <a:latin typeface="Avenir LT Std 35 Light" pitchFamily="34" charset="0"/>
          </a:endParaRPr>
        </a:p>
      </dgm:t>
    </dgm:pt>
    <dgm:pt modelId="{780AA542-5EE2-45A9-984B-B8731A148B51}" type="parTrans" cxnId="{0E2479B4-E8C5-45C6-BC4E-D210BB5A2AFC}">
      <dgm:prSet/>
      <dgm:spPr/>
      <dgm:t>
        <a:bodyPr/>
        <a:lstStyle/>
        <a:p>
          <a:endParaRPr lang="en-US"/>
        </a:p>
      </dgm:t>
    </dgm:pt>
    <dgm:pt modelId="{758C07D6-E24F-4EDF-BF09-750CD1743E86}" type="sibTrans" cxnId="{0E2479B4-E8C5-45C6-BC4E-D210BB5A2AFC}">
      <dgm:prSet/>
      <dgm:spPr/>
      <dgm:t>
        <a:bodyPr/>
        <a:lstStyle/>
        <a:p>
          <a:endParaRPr lang="en-US"/>
        </a:p>
      </dgm:t>
    </dgm:pt>
    <dgm:pt modelId="{30FBE25A-F4E1-4C26-9014-1BA6BCD09D1D}">
      <dgm:prSet phldrT="[Text]"/>
      <dgm:spPr>
        <a:solidFill>
          <a:schemeClr val="accent5">
            <a:lumMod val="50000"/>
          </a:schemeClr>
        </a:solidFill>
      </dgm:spPr>
      <dgm:t>
        <a:bodyPr/>
        <a:lstStyle/>
        <a:p>
          <a:r>
            <a:rPr lang="en-US" dirty="0" smtClean="0">
              <a:solidFill>
                <a:schemeClr val="bg1"/>
              </a:solidFill>
              <a:latin typeface="Avenir LT Std 55 Roman" pitchFamily="34" charset="0"/>
            </a:rPr>
            <a:t>Subtract </a:t>
          </a:r>
          <a:endParaRPr lang="en-US" dirty="0">
            <a:solidFill>
              <a:schemeClr val="bg1"/>
            </a:solidFill>
            <a:latin typeface="Avenir LT Std 55 Roman" pitchFamily="34" charset="0"/>
          </a:endParaRPr>
        </a:p>
      </dgm:t>
    </dgm:pt>
    <dgm:pt modelId="{5DF99481-4F9E-421D-8938-C7CAA160B54C}" type="parTrans" cxnId="{CE3AFA86-F84C-4325-82F0-FC3C218B0F8D}">
      <dgm:prSet/>
      <dgm:spPr/>
      <dgm:t>
        <a:bodyPr/>
        <a:lstStyle/>
        <a:p>
          <a:endParaRPr lang="en-US"/>
        </a:p>
      </dgm:t>
    </dgm:pt>
    <dgm:pt modelId="{CBB24BE1-683F-461B-82B2-E1503F38F475}" type="sibTrans" cxnId="{CE3AFA86-F84C-4325-82F0-FC3C218B0F8D}">
      <dgm:prSet/>
      <dgm:spPr/>
      <dgm:t>
        <a:bodyPr/>
        <a:lstStyle/>
        <a:p>
          <a:endParaRPr lang="en-US"/>
        </a:p>
      </dgm:t>
    </dgm:pt>
    <dgm:pt modelId="{E5230BA3-1A80-4FC7-8C2E-CD476E71FA7C}" type="pres">
      <dgm:prSet presAssocID="{01665E85-A17F-4CEF-AD9B-28E2947D68CF}" presName="linearFlow" presStyleCnt="0">
        <dgm:presLayoutVars>
          <dgm:dir/>
          <dgm:animLvl val="lvl"/>
          <dgm:resizeHandles val="exact"/>
        </dgm:presLayoutVars>
      </dgm:prSet>
      <dgm:spPr/>
      <dgm:t>
        <a:bodyPr/>
        <a:lstStyle/>
        <a:p>
          <a:endParaRPr lang="en-US"/>
        </a:p>
      </dgm:t>
    </dgm:pt>
    <dgm:pt modelId="{5B9DAB83-54F5-4319-A6DB-A4E6AE414002}" type="pres">
      <dgm:prSet presAssocID="{E622F27F-1D16-4458-862F-3E8B900A62AB}" presName="composite" presStyleCnt="0"/>
      <dgm:spPr/>
    </dgm:pt>
    <dgm:pt modelId="{1D7D4B21-2064-4050-9781-905335D8F3DD}" type="pres">
      <dgm:prSet presAssocID="{E622F27F-1D16-4458-862F-3E8B900A62AB}" presName="parTx" presStyleLbl="node1" presStyleIdx="0" presStyleCnt="4">
        <dgm:presLayoutVars>
          <dgm:chMax val="0"/>
          <dgm:chPref val="0"/>
          <dgm:bulletEnabled val="1"/>
        </dgm:presLayoutVars>
      </dgm:prSet>
      <dgm:spPr/>
      <dgm:t>
        <a:bodyPr/>
        <a:lstStyle/>
        <a:p>
          <a:endParaRPr lang="en-US"/>
        </a:p>
      </dgm:t>
    </dgm:pt>
    <dgm:pt modelId="{EB20B50E-A591-40FC-A18D-B571D99E83AC}" type="pres">
      <dgm:prSet presAssocID="{E622F27F-1D16-4458-862F-3E8B900A62AB}" presName="parSh" presStyleLbl="node1" presStyleIdx="0" presStyleCnt="4" custScaleY="180506"/>
      <dgm:spPr/>
      <dgm:t>
        <a:bodyPr/>
        <a:lstStyle/>
        <a:p>
          <a:endParaRPr lang="en-US"/>
        </a:p>
      </dgm:t>
    </dgm:pt>
    <dgm:pt modelId="{A1604346-ADC2-47AC-8DB6-7519CE7028A6}" type="pres">
      <dgm:prSet presAssocID="{E622F27F-1D16-4458-862F-3E8B900A62AB}" presName="desTx" presStyleLbl="fgAcc1" presStyleIdx="0" presStyleCnt="4">
        <dgm:presLayoutVars>
          <dgm:bulletEnabled val="1"/>
        </dgm:presLayoutVars>
      </dgm:prSet>
      <dgm:spPr/>
      <dgm:t>
        <a:bodyPr/>
        <a:lstStyle/>
        <a:p>
          <a:endParaRPr lang="en-US"/>
        </a:p>
      </dgm:t>
    </dgm:pt>
    <dgm:pt modelId="{D5BE3E7D-65DC-42F1-ABB7-4C65C1C7F805}" type="pres">
      <dgm:prSet presAssocID="{0EBFAC23-FEA2-4C12-8B31-D8BB12C9EF59}" presName="sibTrans" presStyleLbl="sibTrans2D1" presStyleIdx="0" presStyleCnt="3"/>
      <dgm:spPr/>
      <dgm:t>
        <a:bodyPr/>
        <a:lstStyle/>
        <a:p>
          <a:endParaRPr lang="en-US"/>
        </a:p>
      </dgm:t>
    </dgm:pt>
    <dgm:pt modelId="{08233836-9FDB-45A9-9D21-E22053888ED5}" type="pres">
      <dgm:prSet presAssocID="{0EBFAC23-FEA2-4C12-8B31-D8BB12C9EF59}" presName="connTx" presStyleLbl="sibTrans2D1" presStyleIdx="0" presStyleCnt="3"/>
      <dgm:spPr/>
      <dgm:t>
        <a:bodyPr/>
        <a:lstStyle/>
        <a:p>
          <a:endParaRPr lang="en-US"/>
        </a:p>
      </dgm:t>
    </dgm:pt>
    <dgm:pt modelId="{296F2824-1EBE-474E-9DB8-8CA050402B2F}" type="pres">
      <dgm:prSet presAssocID="{5D6CED26-9D52-47DB-AF72-F1CC299B8AB8}" presName="composite" presStyleCnt="0"/>
      <dgm:spPr/>
    </dgm:pt>
    <dgm:pt modelId="{8004E81B-4FE6-40E4-951D-7FB87B33DCFF}" type="pres">
      <dgm:prSet presAssocID="{5D6CED26-9D52-47DB-AF72-F1CC299B8AB8}" presName="parTx" presStyleLbl="node1" presStyleIdx="0" presStyleCnt="4">
        <dgm:presLayoutVars>
          <dgm:chMax val="0"/>
          <dgm:chPref val="0"/>
          <dgm:bulletEnabled val="1"/>
        </dgm:presLayoutVars>
      </dgm:prSet>
      <dgm:spPr/>
      <dgm:t>
        <a:bodyPr/>
        <a:lstStyle/>
        <a:p>
          <a:endParaRPr lang="en-US"/>
        </a:p>
      </dgm:t>
    </dgm:pt>
    <dgm:pt modelId="{F664E5EE-0EEA-4CA4-8EF2-E3F592F28E42}" type="pres">
      <dgm:prSet presAssocID="{5D6CED26-9D52-47DB-AF72-F1CC299B8AB8}" presName="parSh" presStyleLbl="node1" presStyleIdx="1" presStyleCnt="4" custScaleY="180506"/>
      <dgm:spPr/>
      <dgm:t>
        <a:bodyPr/>
        <a:lstStyle/>
        <a:p>
          <a:endParaRPr lang="en-US"/>
        </a:p>
      </dgm:t>
    </dgm:pt>
    <dgm:pt modelId="{99F9E05D-CABF-4FFC-911A-801F74B54EC3}" type="pres">
      <dgm:prSet presAssocID="{5D6CED26-9D52-47DB-AF72-F1CC299B8AB8}" presName="desTx" presStyleLbl="fgAcc1" presStyleIdx="1" presStyleCnt="4">
        <dgm:presLayoutVars>
          <dgm:bulletEnabled val="1"/>
        </dgm:presLayoutVars>
      </dgm:prSet>
      <dgm:spPr/>
      <dgm:t>
        <a:bodyPr/>
        <a:lstStyle/>
        <a:p>
          <a:endParaRPr lang="en-US"/>
        </a:p>
      </dgm:t>
    </dgm:pt>
    <dgm:pt modelId="{4180355F-42C0-4327-B972-506946471697}" type="pres">
      <dgm:prSet presAssocID="{9A0865C8-04C3-418F-B2AA-E4B3FE4B8617}" presName="sibTrans" presStyleLbl="sibTrans2D1" presStyleIdx="1" presStyleCnt="3"/>
      <dgm:spPr/>
      <dgm:t>
        <a:bodyPr/>
        <a:lstStyle/>
        <a:p>
          <a:endParaRPr lang="en-US"/>
        </a:p>
      </dgm:t>
    </dgm:pt>
    <dgm:pt modelId="{F92E7BA9-C132-45CE-95A6-12D50068DFC0}" type="pres">
      <dgm:prSet presAssocID="{9A0865C8-04C3-418F-B2AA-E4B3FE4B8617}" presName="connTx" presStyleLbl="sibTrans2D1" presStyleIdx="1" presStyleCnt="3"/>
      <dgm:spPr/>
      <dgm:t>
        <a:bodyPr/>
        <a:lstStyle/>
        <a:p>
          <a:endParaRPr lang="en-US"/>
        </a:p>
      </dgm:t>
    </dgm:pt>
    <dgm:pt modelId="{9A61646E-5CF1-4453-A996-A8020FB1CC64}" type="pres">
      <dgm:prSet presAssocID="{990BC429-0D55-482F-9AD6-4CE936C4D2A6}" presName="composite" presStyleCnt="0"/>
      <dgm:spPr/>
    </dgm:pt>
    <dgm:pt modelId="{5039350B-A67A-49F0-B835-0D7ACAE4C253}" type="pres">
      <dgm:prSet presAssocID="{990BC429-0D55-482F-9AD6-4CE936C4D2A6}" presName="parTx" presStyleLbl="node1" presStyleIdx="1" presStyleCnt="4">
        <dgm:presLayoutVars>
          <dgm:chMax val="0"/>
          <dgm:chPref val="0"/>
          <dgm:bulletEnabled val="1"/>
        </dgm:presLayoutVars>
      </dgm:prSet>
      <dgm:spPr/>
      <dgm:t>
        <a:bodyPr/>
        <a:lstStyle/>
        <a:p>
          <a:endParaRPr lang="en-US"/>
        </a:p>
      </dgm:t>
    </dgm:pt>
    <dgm:pt modelId="{C17EA7DB-E2DC-4439-BFA6-50FBDF73A16F}" type="pres">
      <dgm:prSet presAssocID="{990BC429-0D55-482F-9AD6-4CE936C4D2A6}" presName="parSh" presStyleLbl="node1" presStyleIdx="2" presStyleCnt="4" custScaleY="143298"/>
      <dgm:spPr/>
      <dgm:t>
        <a:bodyPr/>
        <a:lstStyle/>
        <a:p>
          <a:endParaRPr lang="en-US"/>
        </a:p>
      </dgm:t>
    </dgm:pt>
    <dgm:pt modelId="{C723D24E-05CB-4D51-BF22-CF5F4857A653}" type="pres">
      <dgm:prSet presAssocID="{990BC429-0D55-482F-9AD6-4CE936C4D2A6}" presName="desTx" presStyleLbl="fgAcc1" presStyleIdx="2" presStyleCnt="4">
        <dgm:presLayoutVars>
          <dgm:bulletEnabled val="1"/>
        </dgm:presLayoutVars>
      </dgm:prSet>
      <dgm:spPr/>
      <dgm:t>
        <a:bodyPr/>
        <a:lstStyle/>
        <a:p>
          <a:endParaRPr lang="en-US"/>
        </a:p>
      </dgm:t>
    </dgm:pt>
    <dgm:pt modelId="{115F139B-EAAA-4B5F-8262-A81934E4B08B}" type="pres">
      <dgm:prSet presAssocID="{6B2312BF-9E31-48F4-881D-40E7B851F9FB}" presName="sibTrans" presStyleLbl="sibTrans2D1" presStyleIdx="2" presStyleCnt="3"/>
      <dgm:spPr/>
      <dgm:t>
        <a:bodyPr/>
        <a:lstStyle/>
        <a:p>
          <a:endParaRPr lang="en-US"/>
        </a:p>
      </dgm:t>
    </dgm:pt>
    <dgm:pt modelId="{8A78500B-AA49-48BC-9AEB-FD8342C334FF}" type="pres">
      <dgm:prSet presAssocID="{6B2312BF-9E31-48F4-881D-40E7B851F9FB}" presName="connTx" presStyleLbl="sibTrans2D1" presStyleIdx="2" presStyleCnt="3"/>
      <dgm:spPr/>
      <dgm:t>
        <a:bodyPr/>
        <a:lstStyle/>
        <a:p>
          <a:endParaRPr lang="en-US"/>
        </a:p>
      </dgm:t>
    </dgm:pt>
    <dgm:pt modelId="{9D0F73FE-70E4-46AA-8EBE-5082AFF1A41C}" type="pres">
      <dgm:prSet presAssocID="{30FBE25A-F4E1-4C26-9014-1BA6BCD09D1D}" presName="composite" presStyleCnt="0"/>
      <dgm:spPr/>
    </dgm:pt>
    <dgm:pt modelId="{83301E5E-33E4-49E4-9263-19E026FDBBFE}" type="pres">
      <dgm:prSet presAssocID="{30FBE25A-F4E1-4C26-9014-1BA6BCD09D1D}" presName="parTx" presStyleLbl="node1" presStyleIdx="2" presStyleCnt="4">
        <dgm:presLayoutVars>
          <dgm:chMax val="0"/>
          <dgm:chPref val="0"/>
          <dgm:bulletEnabled val="1"/>
        </dgm:presLayoutVars>
      </dgm:prSet>
      <dgm:spPr/>
      <dgm:t>
        <a:bodyPr/>
        <a:lstStyle/>
        <a:p>
          <a:endParaRPr lang="en-US"/>
        </a:p>
      </dgm:t>
    </dgm:pt>
    <dgm:pt modelId="{D48EDC6A-BD91-496A-AE2C-0A1B87DD1FAF}" type="pres">
      <dgm:prSet presAssocID="{30FBE25A-F4E1-4C26-9014-1BA6BCD09D1D}" presName="parSh" presStyleLbl="node1" presStyleIdx="3" presStyleCnt="4" custLinFactNeighborY="-11707"/>
      <dgm:spPr/>
      <dgm:t>
        <a:bodyPr/>
        <a:lstStyle/>
        <a:p>
          <a:endParaRPr lang="en-US"/>
        </a:p>
      </dgm:t>
    </dgm:pt>
    <dgm:pt modelId="{9FB60ABE-E256-4567-B914-4990146E6379}" type="pres">
      <dgm:prSet presAssocID="{30FBE25A-F4E1-4C26-9014-1BA6BCD09D1D}" presName="desTx" presStyleLbl="fgAcc1" presStyleIdx="3" presStyleCnt="4">
        <dgm:presLayoutVars>
          <dgm:bulletEnabled val="1"/>
        </dgm:presLayoutVars>
      </dgm:prSet>
      <dgm:spPr/>
      <dgm:t>
        <a:bodyPr/>
        <a:lstStyle/>
        <a:p>
          <a:endParaRPr lang="en-US"/>
        </a:p>
      </dgm:t>
    </dgm:pt>
  </dgm:ptLst>
  <dgm:cxnLst>
    <dgm:cxn modelId="{CE3AFA86-F84C-4325-82F0-FC3C218B0F8D}" srcId="{01665E85-A17F-4CEF-AD9B-28E2947D68CF}" destId="{30FBE25A-F4E1-4C26-9014-1BA6BCD09D1D}" srcOrd="3" destOrd="0" parTransId="{5DF99481-4F9E-421D-8938-C7CAA160B54C}" sibTransId="{CBB24BE1-683F-461B-82B2-E1503F38F475}"/>
    <dgm:cxn modelId="{48978207-B335-4841-91E5-808AE6BB1379}" type="presOf" srcId="{6B2312BF-9E31-48F4-881D-40E7B851F9FB}" destId="{8A78500B-AA49-48BC-9AEB-FD8342C334FF}" srcOrd="1" destOrd="0" presId="urn:microsoft.com/office/officeart/2005/8/layout/process3"/>
    <dgm:cxn modelId="{0A0719F6-1B16-435C-A5D2-A5C2C7174637}" srcId="{01665E85-A17F-4CEF-AD9B-28E2947D68CF}" destId="{5D6CED26-9D52-47DB-AF72-F1CC299B8AB8}" srcOrd="1" destOrd="0" parTransId="{8E8731F1-2693-42A8-8636-1ABFEC7CF3D0}" sibTransId="{9A0865C8-04C3-418F-B2AA-E4B3FE4B8617}"/>
    <dgm:cxn modelId="{B7F88909-84D2-419C-A901-95F683140C8C}" type="presOf" srcId="{9A0865C8-04C3-418F-B2AA-E4B3FE4B8617}" destId="{F92E7BA9-C132-45CE-95A6-12D50068DFC0}" srcOrd="1" destOrd="0" presId="urn:microsoft.com/office/officeart/2005/8/layout/process3"/>
    <dgm:cxn modelId="{2F402077-3EEB-449E-8938-34B3137ADC86}" type="presOf" srcId="{E622F27F-1D16-4458-862F-3E8B900A62AB}" destId="{EB20B50E-A591-40FC-A18D-B571D99E83AC}" srcOrd="1" destOrd="0" presId="urn:microsoft.com/office/officeart/2005/8/layout/process3"/>
    <dgm:cxn modelId="{A3B0BF40-C2C3-413E-9631-1787C9415A8B}" type="presOf" srcId="{30FBE25A-F4E1-4C26-9014-1BA6BCD09D1D}" destId="{83301E5E-33E4-49E4-9263-19E026FDBBFE}" srcOrd="0" destOrd="0" presId="urn:microsoft.com/office/officeart/2005/8/layout/process3"/>
    <dgm:cxn modelId="{08E70BE4-2842-482D-B91B-8463619AF39A}" srcId="{990BC429-0D55-482F-9AD6-4CE936C4D2A6}" destId="{6BE7DB80-4337-432B-845F-7CCA08DF1A2A}" srcOrd="0" destOrd="0" parTransId="{B94921BF-D532-4233-82B2-BC2A52C37D81}" sibTransId="{F72CC153-F195-4451-879A-72F40DE6AEF9}"/>
    <dgm:cxn modelId="{9DB9DA4D-645B-495B-B9DE-EA43C17055DE}" type="presOf" srcId="{0EBFAC23-FEA2-4C12-8B31-D8BB12C9EF59}" destId="{D5BE3E7D-65DC-42F1-ABB7-4C65C1C7F805}" srcOrd="0" destOrd="0" presId="urn:microsoft.com/office/officeart/2005/8/layout/process3"/>
    <dgm:cxn modelId="{2A0B6DB2-8A0A-47FC-B381-AFFDC6508A90}" type="presOf" srcId="{990BC429-0D55-482F-9AD6-4CE936C4D2A6}" destId="{5039350B-A67A-49F0-B835-0D7ACAE4C253}" srcOrd="0" destOrd="0" presId="urn:microsoft.com/office/officeart/2005/8/layout/process3"/>
    <dgm:cxn modelId="{54D7C55F-2ED7-4F5B-9539-56DBD6F94052}" type="presOf" srcId="{769252E0-6BEB-461D-AA85-BBE97175C201}" destId="{9FB60ABE-E256-4567-B914-4990146E6379}" srcOrd="0" destOrd="0" presId="urn:microsoft.com/office/officeart/2005/8/layout/process3"/>
    <dgm:cxn modelId="{AA065CFB-7CD1-4477-91D1-43D14A195DDF}" type="presOf" srcId="{01665E85-A17F-4CEF-AD9B-28E2947D68CF}" destId="{E5230BA3-1A80-4FC7-8C2E-CD476E71FA7C}" srcOrd="0" destOrd="0" presId="urn:microsoft.com/office/officeart/2005/8/layout/process3"/>
    <dgm:cxn modelId="{C5659A46-AEB1-485F-B291-EFB0A59E9402}" type="presOf" srcId="{5D6CED26-9D52-47DB-AF72-F1CC299B8AB8}" destId="{F664E5EE-0EEA-4CA4-8EF2-E3F592F28E42}" srcOrd="1" destOrd="0" presId="urn:microsoft.com/office/officeart/2005/8/layout/process3"/>
    <dgm:cxn modelId="{2BEC9627-645F-41BD-8761-750868256929}" srcId="{5D6CED26-9D52-47DB-AF72-F1CC299B8AB8}" destId="{3BAD8F90-4E8A-4172-A3CC-BD46520988FE}" srcOrd="0" destOrd="0" parTransId="{532E29B3-43F1-4D21-814F-0173DEF0BDF8}" sibTransId="{8B6CB251-2900-45CB-93D5-C1BBD00412B6}"/>
    <dgm:cxn modelId="{B0E4D66E-FA2F-4499-A232-59C6F294FF75}" type="presOf" srcId="{6B2312BF-9E31-48F4-881D-40E7B851F9FB}" destId="{115F139B-EAAA-4B5F-8262-A81934E4B08B}" srcOrd="0" destOrd="0" presId="urn:microsoft.com/office/officeart/2005/8/layout/process3"/>
    <dgm:cxn modelId="{690E482A-32E6-4A91-9EA4-2E313078BB50}" type="presOf" srcId="{6BE7DB80-4337-432B-845F-7CCA08DF1A2A}" destId="{C723D24E-05CB-4D51-BF22-CF5F4857A653}" srcOrd="0" destOrd="0" presId="urn:microsoft.com/office/officeart/2005/8/layout/process3"/>
    <dgm:cxn modelId="{3C780A6A-D300-4E6F-B828-182B6C33A82F}" type="presOf" srcId="{30FBE25A-F4E1-4C26-9014-1BA6BCD09D1D}" destId="{D48EDC6A-BD91-496A-AE2C-0A1B87DD1FAF}" srcOrd="1" destOrd="0" presId="urn:microsoft.com/office/officeart/2005/8/layout/process3"/>
    <dgm:cxn modelId="{04F71B2A-4F8F-462C-8270-AFAE07D30ED4}" type="presOf" srcId="{3BAD8F90-4E8A-4172-A3CC-BD46520988FE}" destId="{99F9E05D-CABF-4FFC-911A-801F74B54EC3}" srcOrd="0" destOrd="0" presId="urn:microsoft.com/office/officeart/2005/8/layout/process3"/>
    <dgm:cxn modelId="{2F3B06DF-8955-4FB3-9C6E-8E80C836924A}" type="presOf" srcId="{9A0865C8-04C3-418F-B2AA-E4B3FE4B8617}" destId="{4180355F-42C0-4327-B972-506946471697}" srcOrd="0" destOrd="0" presId="urn:microsoft.com/office/officeart/2005/8/layout/process3"/>
    <dgm:cxn modelId="{D0D40773-0ADA-4B8C-AE45-42B61A13F378}" type="presOf" srcId="{0EBFAC23-FEA2-4C12-8B31-D8BB12C9EF59}" destId="{08233836-9FDB-45A9-9D21-E22053888ED5}" srcOrd="1" destOrd="0" presId="urn:microsoft.com/office/officeart/2005/8/layout/process3"/>
    <dgm:cxn modelId="{0E2479B4-E8C5-45C6-BC4E-D210BB5A2AFC}" srcId="{30FBE25A-F4E1-4C26-9014-1BA6BCD09D1D}" destId="{769252E0-6BEB-461D-AA85-BBE97175C201}" srcOrd="0" destOrd="0" parTransId="{780AA542-5EE2-45A9-984B-B8731A148B51}" sibTransId="{758C07D6-E24F-4EDF-BF09-750CD1743E86}"/>
    <dgm:cxn modelId="{99A796CE-4362-4EFF-9FD1-073F435A5353}" type="presOf" srcId="{5D6CED26-9D52-47DB-AF72-F1CC299B8AB8}" destId="{8004E81B-4FE6-40E4-951D-7FB87B33DCFF}" srcOrd="0" destOrd="0" presId="urn:microsoft.com/office/officeart/2005/8/layout/process3"/>
    <dgm:cxn modelId="{8695677C-6300-41BB-9069-471081EAEF7C}" type="presOf" srcId="{E622F27F-1D16-4458-862F-3E8B900A62AB}" destId="{1D7D4B21-2064-4050-9781-905335D8F3DD}" srcOrd="0" destOrd="0" presId="urn:microsoft.com/office/officeart/2005/8/layout/process3"/>
    <dgm:cxn modelId="{552FCA97-33EB-4536-97BA-C1D3FBB48D48}" type="presOf" srcId="{7600B13D-7F11-48BF-9EDB-4D94DFCD6EF3}" destId="{A1604346-ADC2-47AC-8DB6-7519CE7028A6}" srcOrd="0" destOrd="0" presId="urn:microsoft.com/office/officeart/2005/8/layout/process3"/>
    <dgm:cxn modelId="{E6DC13E5-8993-493D-B9DE-733EE0C51BA5}" type="presOf" srcId="{990BC429-0D55-482F-9AD6-4CE936C4D2A6}" destId="{C17EA7DB-E2DC-4439-BFA6-50FBDF73A16F}" srcOrd="1" destOrd="0" presId="urn:microsoft.com/office/officeart/2005/8/layout/process3"/>
    <dgm:cxn modelId="{935E3FC0-1B8A-4A11-ACE9-E58479C8201E}" srcId="{01665E85-A17F-4CEF-AD9B-28E2947D68CF}" destId="{E622F27F-1D16-4458-862F-3E8B900A62AB}" srcOrd="0" destOrd="0" parTransId="{AE303794-BBCB-404F-8939-57C8DF1608F2}" sibTransId="{0EBFAC23-FEA2-4C12-8B31-D8BB12C9EF59}"/>
    <dgm:cxn modelId="{ABCC4AC8-67FE-410F-B625-D4DD8FF1D061}" srcId="{01665E85-A17F-4CEF-AD9B-28E2947D68CF}" destId="{990BC429-0D55-482F-9AD6-4CE936C4D2A6}" srcOrd="2" destOrd="0" parTransId="{876465D8-9F55-46C6-9509-9239AC69F47A}" sibTransId="{6B2312BF-9E31-48F4-881D-40E7B851F9FB}"/>
    <dgm:cxn modelId="{FD93F95C-6D0A-463E-9D60-AC4226524137}" srcId="{E622F27F-1D16-4458-862F-3E8B900A62AB}" destId="{7600B13D-7F11-48BF-9EDB-4D94DFCD6EF3}" srcOrd="0" destOrd="0" parTransId="{05F8871E-0142-40B1-8DFF-44ADC5F6CEAB}" sibTransId="{016DD3A3-9CD9-43EF-A3B8-6E4613AAAC0A}"/>
    <dgm:cxn modelId="{41FB1885-6CD6-4583-B290-F696BBA83F7F}" type="presParOf" srcId="{E5230BA3-1A80-4FC7-8C2E-CD476E71FA7C}" destId="{5B9DAB83-54F5-4319-A6DB-A4E6AE414002}" srcOrd="0" destOrd="0" presId="urn:microsoft.com/office/officeart/2005/8/layout/process3"/>
    <dgm:cxn modelId="{C84D92AC-795C-40F3-8149-0703624EA70C}" type="presParOf" srcId="{5B9DAB83-54F5-4319-A6DB-A4E6AE414002}" destId="{1D7D4B21-2064-4050-9781-905335D8F3DD}" srcOrd="0" destOrd="0" presId="urn:microsoft.com/office/officeart/2005/8/layout/process3"/>
    <dgm:cxn modelId="{5F5650EC-55D4-4BA7-8457-056B41E33D4F}" type="presParOf" srcId="{5B9DAB83-54F5-4319-A6DB-A4E6AE414002}" destId="{EB20B50E-A591-40FC-A18D-B571D99E83AC}" srcOrd="1" destOrd="0" presId="urn:microsoft.com/office/officeart/2005/8/layout/process3"/>
    <dgm:cxn modelId="{B33AE458-35D1-4693-8576-5FC8097EE557}" type="presParOf" srcId="{5B9DAB83-54F5-4319-A6DB-A4E6AE414002}" destId="{A1604346-ADC2-47AC-8DB6-7519CE7028A6}" srcOrd="2" destOrd="0" presId="urn:microsoft.com/office/officeart/2005/8/layout/process3"/>
    <dgm:cxn modelId="{A1A69087-B146-4CF6-84FF-211881076E86}" type="presParOf" srcId="{E5230BA3-1A80-4FC7-8C2E-CD476E71FA7C}" destId="{D5BE3E7D-65DC-42F1-ABB7-4C65C1C7F805}" srcOrd="1" destOrd="0" presId="urn:microsoft.com/office/officeart/2005/8/layout/process3"/>
    <dgm:cxn modelId="{DB5D309D-E36E-4CF3-BE27-DBD0D49EE62E}" type="presParOf" srcId="{D5BE3E7D-65DC-42F1-ABB7-4C65C1C7F805}" destId="{08233836-9FDB-45A9-9D21-E22053888ED5}" srcOrd="0" destOrd="0" presId="urn:microsoft.com/office/officeart/2005/8/layout/process3"/>
    <dgm:cxn modelId="{A410478F-27B0-4F91-90A5-B2BFF31A8DA0}" type="presParOf" srcId="{E5230BA3-1A80-4FC7-8C2E-CD476E71FA7C}" destId="{296F2824-1EBE-474E-9DB8-8CA050402B2F}" srcOrd="2" destOrd="0" presId="urn:microsoft.com/office/officeart/2005/8/layout/process3"/>
    <dgm:cxn modelId="{3A85EE0A-8BEC-45A8-BC09-1C938C783805}" type="presParOf" srcId="{296F2824-1EBE-474E-9DB8-8CA050402B2F}" destId="{8004E81B-4FE6-40E4-951D-7FB87B33DCFF}" srcOrd="0" destOrd="0" presId="urn:microsoft.com/office/officeart/2005/8/layout/process3"/>
    <dgm:cxn modelId="{CD2F7939-79E8-4704-873B-587452A931A3}" type="presParOf" srcId="{296F2824-1EBE-474E-9DB8-8CA050402B2F}" destId="{F664E5EE-0EEA-4CA4-8EF2-E3F592F28E42}" srcOrd="1" destOrd="0" presId="urn:microsoft.com/office/officeart/2005/8/layout/process3"/>
    <dgm:cxn modelId="{1907B5C6-D4BD-4AE3-B129-A15A30A3FD01}" type="presParOf" srcId="{296F2824-1EBE-474E-9DB8-8CA050402B2F}" destId="{99F9E05D-CABF-4FFC-911A-801F74B54EC3}" srcOrd="2" destOrd="0" presId="urn:microsoft.com/office/officeart/2005/8/layout/process3"/>
    <dgm:cxn modelId="{07037613-8272-4C32-B2D0-F8FC778EA72B}" type="presParOf" srcId="{E5230BA3-1A80-4FC7-8C2E-CD476E71FA7C}" destId="{4180355F-42C0-4327-B972-506946471697}" srcOrd="3" destOrd="0" presId="urn:microsoft.com/office/officeart/2005/8/layout/process3"/>
    <dgm:cxn modelId="{50E57181-6A27-4929-8D71-F84787814B0B}" type="presParOf" srcId="{4180355F-42C0-4327-B972-506946471697}" destId="{F92E7BA9-C132-45CE-95A6-12D50068DFC0}" srcOrd="0" destOrd="0" presId="urn:microsoft.com/office/officeart/2005/8/layout/process3"/>
    <dgm:cxn modelId="{2302CC17-A2E2-48D0-8931-5C1B092D870A}" type="presParOf" srcId="{E5230BA3-1A80-4FC7-8C2E-CD476E71FA7C}" destId="{9A61646E-5CF1-4453-A996-A8020FB1CC64}" srcOrd="4" destOrd="0" presId="urn:microsoft.com/office/officeart/2005/8/layout/process3"/>
    <dgm:cxn modelId="{2161801E-DFF9-453C-9E42-CFC554CB08F4}" type="presParOf" srcId="{9A61646E-5CF1-4453-A996-A8020FB1CC64}" destId="{5039350B-A67A-49F0-B835-0D7ACAE4C253}" srcOrd="0" destOrd="0" presId="urn:microsoft.com/office/officeart/2005/8/layout/process3"/>
    <dgm:cxn modelId="{A4E6850B-A92B-4A55-9890-58A48E0FC525}" type="presParOf" srcId="{9A61646E-5CF1-4453-A996-A8020FB1CC64}" destId="{C17EA7DB-E2DC-4439-BFA6-50FBDF73A16F}" srcOrd="1" destOrd="0" presId="urn:microsoft.com/office/officeart/2005/8/layout/process3"/>
    <dgm:cxn modelId="{0DF1D72A-BF2E-4A51-A422-9AADB9C218C4}" type="presParOf" srcId="{9A61646E-5CF1-4453-A996-A8020FB1CC64}" destId="{C723D24E-05CB-4D51-BF22-CF5F4857A653}" srcOrd="2" destOrd="0" presId="urn:microsoft.com/office/officeart/2005/8/layout/process3"/>
    <dgm:cxn modelId="{11469A7C-38D1-4857-B337-19281B3A3BE0}" type="presParOf" srcId="{E5230BA3-1A80-4FC7-8C2E-CD476E71FA7C}" destId="{115F139B-EAAA-4B5F-8262-A81934E4B08B}" srcOrd="5" destOrd="0" presId="urn:microsoft.com/office/officeart/2005/8/layout/process3"/>
    <dgm:cxn modelId="{82B7AA6C-D1CB-48C1-9808-44AD2F04D9B5}" type="presParOf" srcId="{115F139B-EAAA-4B5F-8262-A81934E4B08B}" destId="{8A78500B-AA49-48BC-9AEB-FD8342C334FF}" srcOrd="0" destOrd="0" presId="urn:microsoft.com/office/officeart/2005/8/layout/process3"/>
    <dgm:cxn modelId="{28820803-5156-4334-AF6A-E9AADEA0C3FC}" type="presParOf" srcId="{E5230BA3-1A80-4FC7-8C2E-CD476E71FA7C}" destId="{9D0F73FE-70E4-46AA-8EBE-5082AFF1A41C}" srcOrd="6" destOrd="0" presId="urn:microsoft.com/office/officeart/2005/8/layout/process3"/>
    <dgm:cxn modelId="{AACE8A4B-6851-4C3B-854B-55106E399B00}" type="presParOf" srcId="{9D0F73FE-70E4-46AA-8EBE-5082AFF1A41C}" destId="{83301E5E-33E4-49E4-9263-19E026FDBBFE}" srcOrd="0" destOrd="0" presId="urn:microsoft.com/office/officeart/2005/8/layout/process3"/>
    <dgm:cxn modelId="{62EB7963-7150-46C4-83A3-4A12ED107796}" type="presParOf" srcId="{9D0F73FE-70E4-46AA-8EBE-5082AFF1A41C}" destId="{D48EDC6A-BD91-496A-AE2C-0A1B87DD1FAF}" srcOrd="1" destOrd="0" presId="urn:microsoft.com/office/officeart/2005/8/layout/process3"/>
    <dgm:cxn modelId="{ABCABB92-1553-45F0-97E6-468C92781C21}" type="presParOf" srcId="{9D0F73FE-70E4-46AA-8EBE-5082AFF1A41C}" destId="{9FB60ABE-E256-4567-B914-4990146E6379}"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4B3195C-DC76-4805-BC0C-52E46754FD68}" type="doc">
      <dgm:prSet loTypeId="urn:microsoft.com/office/officeart/2009/3/layout/FramedTextPicture" loCatId="picture" qsTypeId="urn:microsoft.com/office/officeart/2005/8/quickstyle/simple1" qsCatId="simple" csTypeId="urn:microsoft.com/office/officeart/2005/8/colors/accent1_2" csCatId="accent1" phldr="1"/>
      <dgm:spPr/>
      <dgm:t>
        <a:bodyPr/>
        <a:lstStyle/>
        <a:p>
          <a:endParaRPr lang="en-US"/>
        </a:p>
      </dgm:t>
    </dgm:pt>
    <dgm:pt modelId="{9616E7C6-2277-4414-96BC-D82F565D6776}">
      <dgm:prSet phldrT="[Text]"/>
      <dgm:spPr/>
      <dgm:t>
        <a:bodyPr/>
        <a:lstStyle/>
        <a:p>
          <a:r>
            <a:rPr lang="en-US" dirty="0" smtClean="0"/>
            <a:t>User set prompt will hold the sequence until the operator presses TEST</a:t>
          </a:r>
          <a:endParaRPr lang="en-US" dirty="0"/>
        </a:p>
      </dgm:t>
    </dgm:pt>
    <dgm:pt modelId="{5E1200E5-A883-4006-82D0-240CF81529A7}" type="parTrans" cxnId="{AB187A12-2EDF-40CB-9C94-78DAE81E4910}">
      <dgm:prSet/>
      <dgm:spPr/>
      <dgm:t>
        <a:bodyPr/>
        <a:lstStyle/>
        <a:p>
          <a:endParaRPr lang="en-US"/>
        </a:p>
      </dgm:t>
    </dgm:pt>
    <dgm:pt modelId="{119D8AEC-E327-436E-B85D-767D55C11416}" type="sibTrans" cxnId="{AB187A12-2EDF-40CB-9C94-78DAE81E4910}">
      <dgm:prSet/>
      <dgm:spPr/>
      <dgm:t>
        <a:bodyPr/>
        <a:lstStyle/>
        <a:p>
          <a:endParaRPr lang="en-US"/>
        </a:p>
      </dgm:t>
    </dgm:pt>
    <dgm:pt modelId="{C0128329-64AA-4CDA-8350-197A8DDD733B}" type="pres">
      <dgm:prSet presAssocID="{44B3195C-DC76-4805-BC0C-52E46754FD68}" presName="Name0" presStyleCnt="0">
        <dgm:presLayoutVars>
          <dgm:chMax/>
          <dgm:chPref/>
          <dgm:dir/>
        </dgm:presLayoutVars>
      </dgm:prSet>
      <dgm:spPr/>
      <dgm:t>
        <a:bodyPr/>
        <a:lstStyle/>
        <a:p>
          <a:endParaRPr lang="en-US"/>
        </a:p>
      </dgm:t>
    </dgm:pt>
    <dgm:pt modelId="{60114546-D3DA-4FE1-91B7-70B1DEB559B7}" type="pres">
      <dgm:prSet presAssocID="{9616E7C6-2277-4414-96BC-D82F565D6776}" presName="composite" presStyleCnt="0">
        <dgm:presLayoutVars>
          <dgm:chMax/>
          <dgm:chPref/>
        </dgm:presLayoutVars>
      </dgm:prSet>
      <dgm:spPr/>
    </dgm:pt>
    <dgm:pt modelId="{433B40AB-BA44-4BCB-B3E9-433227A8E189}" type="pres">
      <dgm:prSet presAssocID="{9616E7C6-2277-4414-96BC-D82F565D6776}" presName="Image" presStyleLbl="bgImgPlace1" presStyleIdx="0" presStyleCnt="1" custScaleX="218233" custScaleY="188128" custLinFactNeighborX="-39178" custLinFactNeighborY="-5792"/>
      <dgm:spPr>
        <a:blipFill rotWithShape="1">
          <a:blip xmlns:r="http://schemas.openxmlformats.org/officeDocument/2006/relationships" r:embed="rId1"/>
          <a:stretch>
            <a:fillRect/>
          </a:stretch>
        </a:blipFill>
      </dgm:spPr>
      <dgm:t>
        <a:bodyPr/>
        <a:lstStyle/>
        <a:p>
          <a:endParaRPr lang="en-US"/>
        </a:p>
      </dgm:t>
    </dgm:pt>
    <dgm:pt modelId="{5C4FC5FE-5BC0-424C-A210-D271E38C0EEE}" type="pres">
      <dgm:prSet presAssocID="{9616E7C6-2277-4414-96BC-D82F565D6776}" presName="ParentText" presStyleLbl="revTx" presStyleIdx="0" presStyleCnt="1" custLinFactNeighborX="30307" custLinFactNeighborY="-2333">
        <dgm:presLayoutVars>
          <dgm:chMax val="0"/>
          <dgm:chPref val="0"/>
          <dgm:bulletEnabled val="1"/>
        </dgm:presLayoutVars>
      </dgm:prSet>
      <dgm:spPr/>
      <dgm:t>
        <a:bodyPr/>
        <a:lstStyle/>
        <a:p>
          <a:endParaRPr lang="en-US"/>
        </a:p>
      </dgm:t>
    </dgm:pt>
    <dgm:pt modelId="{742593EB-6F43-446D-93E7-2B86B2354659}" type="pres">
      <dgm:prSet presAssocID="{9616E7C6-2277-4414-96BC-D82F565D6776}" presName="tlFrame" presStyleLbl="node1" presStyleIdx="0" presStyleCnt="4" custLinFactX="5885" custLinFactNeighborX="100000" custLinFactNeighborY="7885"/>
      <dgm:spPr>
        <a:solidFill>
          <a:srgbClr val="87D6F4"/>
        </a:solidFill>
      </dgm:spPr>
      <dgm:t>
        <a:bodyPr/>
        <a:lstStyle/>
        <a:p>
          <a:endParaRPr lang="en-US"/>
        </a:p>
      </dgm:t>
    </dgm:pt>
    <dgm:pt modelId="{651AA39B-EA75-4E3B-BDD6-80481ED1FFE3}" type="pres">
      <dgm:prSet presAssocID="{9616E7C6-2277-4414-96BC-D82F565D6776}" presName="trFrame" presStyleLbl="node1" presStyleIdx="1" presStyleCnt="4" custLinFactX="12459" custLinFactNeighborX="100000" custLinFactNeighborY="7885"/>
      <dgm:spPr>
        <a:solidFill>
          <a:srgbClr val="87D6F4"/>
        </a:solidFill>
      </dgm:spPr>
      <dgm:t>
        <a:bodyPr/>
        <a:lstStyle/>
        <a:p>
          <a:endParaRPr lang="en-US"/>
        </a:p>
      </dgm:t>
    </dgm:pt>
    <dgm:pt modelId="{CF7D4F84-E44A-4B4B-B846-C4181037C5EE}" type="pres">
      <dgm:prSet presAssocID="{9616E7C6-2277-4414-96BC-D82F565D6776}" presName="blFrame" presStyleLbl="node1" presStyleIdx="2" presStyleCnt="4" custLinFactX="5885" custLinFactNeighborX="100000" custLinFactNeighborY="-28776"/>
      <dgm:spPr>
        <a:solidFill>
          <a:srgbClr val="87D6F4"/>
        </a:solidFill>
      </dgm:spPr>
      <dgm:t>
        <a:bodyPr/>
        <a:lstStyle/>
        <a:p>
          <a:endParaRPr lang="en-US"/>
        </a:p>
      </dgm:t>
    </dgm:pt>
    <dgm:pt modelId="{F873104C-9187-488D-8349-270DA36F9564}" type="pres">
      <dgm:prSet presAssocID="{9616E7C6-2277-4414-96BC-D82F565D6776}" presName="brFrame" presStyleLbl="node1" presStyleIdx="3" presStyleCnt="4" custLinFactX="12459" custLinFactNeighborX="100000" custLinFactNeighborY="-28776"/>
      <dgm:spPr>
        <a:solidFill>
          <a:srgbClr val="87D6F4"/>
        </a:solidFill>
      </dgm:spPr>
      <dgm:t>
        <a:bodyPr/>
        <a:lstStyle/>
        <a:p>
          <a:endParaRPr lang="en-US"/>
        </a:p>
      </dgm:t>
    </dgm:pt>
  </dgm:ptLst>
  <dgm:cxnLst>
    <dgm:cxn modelId="{F8EDCF12-207D-4E0D-B177-302106577396}" type="presOf" srcId="{44B3195C-DC76-4805-BC0C-52E46754FD68}" destId="{C0128329-64AA-4CDA-8350-197A8DDD733B}" srcOrd="0" destOrd="0" presId="urn:microsoft.com/office/officeart/2009/3/layout/FramedTextPicture"/>
    <dgm:cxn modelId="{AB187A12-2EDF-40CB-9C94-78DAE81E4910}" srcId="{44B3195C-DC76-4805-BC0C-52E46754FD68}" destId="{9616E7C6-2277-4414-96BC-D82F565D6776}" srcOrd="0" destOrd="0" parTransId="{5E1200E5-A883-4006-82D0-240CF81529A7}" sibTransId="{119D8AEC-E327-436E-B85D-767D55C11416}"/>
    <dgm:cxn modelId="{815624B1-61D8-4ECD-AF54-0149CD1642FC}" type="presOf" srcId="{9616E7C6-2277-4414-96BC-D82F565D6776}" destId="{5C4FC5FE-5BC0-424C-A210-D271E38C0EEE}" srcOrd="0" destOrd="0" presId="urn:microsoft.com/office/officeart/2009/3/layout/FramedTextPicture"/>
    <dgm:cxn modelId="{F1330128-569F-48A2-918B-DCEC73E7F0B7}" type="presParOf" srcId="{C0128329-64AA-4CDA-8350-197A8DDD733B}" destId="{60114546-D3DA-4FE1-91B7-70B1DEB559B7}" srcOrd="0" destOrd="0" presId="urn:microsoft.com/office/officeart/2009/3/layout/FramedTextPicture"/>
    <dgm:cxn modelId="{664E84AC-7625-47A7-BE93-67FD54C150C4}" type="presParOf" srcId="{60114546-D3DA-4FE1-91B7-70B1DEB559B7}" destId="{433B40AB-BA44-4BCB-B3E9-433227A8E189}" srcOrd="0" destOrd="0" presId="urn:microsoft.com/office/officeart/2009/3/layout/FramedTextPicture"/>
    <dgm:cxn modelId="{31B8C3B4-F032-45F0-9BCB-8EC9AA2B1628}" type="presParOf" srcId="{60114546-D3DA-4FE1-91B7-70B1DEB559B7}" destId="{5C4FC5FE-5BC0-424C-A210-D271E38C0EEE}" srcOrd="1" destOrd="0" presId="urn:microsoft.com/office/officeart/2009/3/layout/FramedTextPicture"/>
    <dgm:cxn modelId="{88101B0B-2D8B-41CA-A707-2C230EA08487}" type="presParOf" srcId="{60114546-D3DA-4FE1-91B7-70B1DEB559B7}" destId="{742593EB-6F43-446D-93E7-2B86B2354659}" srcOrd="2" destOrd="0" presId="urn:microsoft.com/office/officeart/2009/3/layout/FramedTextPicture"/>
    <dgm:cxn modelId="{2EEDAB55-312A-48C6-A67C-A840F372CAA0}" type="presParOf" srcId="{60114546-D3DA-4FE1-91B7-70B1DEB559B7}" destId="{651AA39B-EA75-4E3B-BDD6-80481ED1FFE3}" srcOrd="3" destOrd="0" presId="urn:microsoft.com/office/officeart/2009/3/layout/FramedTextPicture"/>
    <dgm:cxn modelId="{1302159E-8E20-4FBE-B938-9CDDDC593397}" type="presParOf" srcId="{60114546-D3DA-4FE1-91B7-70B1DEB559B7}" destId="{CF7D4F84-E44A-4B4B-B846-C4181037C5EE}" srcOrd="4" destOrd="0" presId="urn:microsoft.com/office/officeart/2009/3/layout/FramedTextPicture"/>
    <dgm:cxn modelId="{5E640E82-3AF7-456E-AA18-AA3B2B497A6B}" type="presParOf" srcId="{60114546-D3DA-4FE1-91B7-70B1DEB559B7}" destId="{F873104C-9187-488D-8349-270DA36F9564}" srcOrd="5" destOrd="0" presId="urn:microsoft.com/office/officeart/2009/3/layout/FramedText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D2BA79-38E2-4C2A-B000-2147F4CE65F9}" type="doc">
      <dgm:prSet loTypeId="urn:microsoft.com/office/officeart/2005/8/layout/lProcess3" loCatId="list" qsTypeId="urn:microsoft.com/office/officeart/2005/8/quickstyle/simple3" qsCatId="simple" csTypeId="urn:microsoft.com/office/officeart/2005/8/colors/accent1_2" csCatId="accent1" phldr="1"/>
      <dgm:spPr/>
      <dgm:t>
        <a:bodyPr/>
        <a:lstStyle/>
        <a:p>
          <a:endParaRPr lang="en-US"/>
        </a:p>
      </dgm:t>
    </dgm:pt>
    <dgm:pt modelId="{D45B7370-9B5E-4A91-A47E-26FADEB9E115}">
      <dgm:prSet phldrT="[Text]" custT="1"/>
      <dgm:spPr>
        <a:solidFill>
          <a:srgbClr val="1C2A58"/>
        </a:solidFill>
      </dgm:spPr>
      <dgm:t>
        <a:bodyPr/>
        <a:lstStyle/>
        <a:p>
          <a:r>
            <a:rPr lang="en-US" sz="1800" b="1" i="0" dirty="0" smtClean="0">
              <a:solidFill>
                <a:schemeClr val="bg1"/>
              </a:solidFill>
              <a:latin typeface="Avenir LT Std 85 Heavy" charset="0"/>
              <a:ea typeface="Avenir LT Std 85 Heavy" charset="0"/>
              <a:cs typeface="Avenir LT Std 85 Heavy" charset="0"/>
            </a:rPr>
            <a:t>AC vs DC </a:t>
          </a:r>
          <a:br>
            <a:rPr lang="en-US" sz="1800" b="1" i="0" dirty="0" smtClean="0">
              <a:solidFill>
                <a:schemeClr val="bg1"/>
              </a:solidFill>
              <a:latin typeface="Avenir LT Std 85 Heavy" charset="0"/>
              <a:ea typeface="Avenir LT Std 85 Heavy" charset="0"/>
              <a:cs typeface="Avenir LT Std 85 Heavy" charset="0"/>
            </a:rPr>
          </a:br>
          <a:r>
            <a:rPr lang="en-US" sz="1800" b="1" i="0" dirty="0" smtClean="0">
              <a:solidFill>
                <a:schemeClr val="bg1"/>
              </a:solidFill>
              <a:latin typeface="Avenir LT Std 85 Heavy" charset="0"/>
              <a:ea typeface="Avenir LT Std 85 Heavy" charset="0"/>
              <a:cs typeface="Avenir LT Std 85 Heavy" charset="0"/>
            </a:rPr>
            <a:t>Testing</a:t>
          </a:r>
          <a:endParaRPr lang="en-US" sz="1800" b="1" i="0" dirty="0">
            <a:solidFill>
              <a:schemeClr val="bg1"/>
            </a:solidFill>
            <a:latin typeface="Avenir LT Std 85 Heavy" charset="0"/>
            <a:ea typeface="Avenir LT Std 85 Heavy" charset="0"/>
            <a:cs typeface="Avenir LT Std 85 Heavy" charset="0"/>
          </a:endParaRPr>
        </a:p>
      </dgm:t>
    </dgm:pt>
    <dgm:pt modelId="{2D36B3DB-84EB-4ED9-AB64-A00054A6B139}" type="parTrans" cxnId="{FB755328-1956-4AA4-A94F-377170F76D5E}">
      <dgm:prSet/>
      <dgm:spPr/>
      <dgm:t>
        <a:bodyPr/>
        <a:lstStyle/>
        <a:p>
          <a:endParaRPr lang="en-US">
            <a:latin typeface="Avenir LT Std 35 Light" charset="0"/>
            <a:ea typeface="Avenir LT Std 35 Light" charset="0"/>
            <a:cs typeface="Avenir LT Std 35 Light" charset="0"/>
          </a:endParaRPr>
        </a:p>
      </dgm:t>
    </dgm:pt>
    <dgm:pt modelId="{0DCDA38D-D2BB-4EEF-93D3-3EE200B3C68C}" type="sibTrans" cxnId="{FB755328-1956-4AA4-A94F-377170F76D5E}">
      <dgm:prSet/>
      <dgm:spPr/>
      <dgm:t>
        <a:bodyPr/>
        <a:lstStyle/>
        <a:p>
          <a:endParaRPr lang="en-US">
            <a:latin typeface="Avenir LT Std 35 Light" charset="0"/>
            <a:ea typeface="Avenir LT Std 35 Light" charset="0"/>
            <a:cs typeface="Avenir LT Std 35 Light" charset="0"/>
          </a:endParaRPr>
        </a:p>
      </dgm:t>
    </dgm:pt>
    <dgm:pt modelId="{18D3F3E7-3703-4A15-A06B-794399891BAC}">
      <dgm:prSet phldrT="[Text]" custT="1"/>
      <dgm:spPr>
        <a:solidFill>
          <a:schemeClr val="lt1">
            <a:hueOff val="0"/>
            <a:satOff val="0"/>
            <a:lumOff val="0"/>
          </a:schemeClr>
        </a:solidFill>
        <a:ln>
          <a:solidFill>
            <a:srgbClr val="1C2A58"/>
          </a:solidFill>
        </a:ln>
      </dgm:spPr>
      <dgm:t>
        <a:bodyPr/>
        <a:lstStyle/>
        <a:p>
          <a:r>
            <a:rPr lang="en-US" sz="1400" dirty="0" smtClean="0">
              <a:latin typeface="Avenir LT Std 35 Light" charset="0"/>
              <a:ea typeface="Avenir LT Std 35 Light" charset="0"/>
              <a:cs typeface="Avenir LT Std 35 Light" charset="0"/>
            </a:rPr>
            <a:t>Reactive vs. Real Current</a:t>
          </a:r>
          <a:endParaRPr lang="en-US" sz="1400" dirty="0">
            <a:latin typeface="Avenir LT Std 35 Light" charset="0"/>
            <a:ea typeface="Avenir LT Std 35 Light" charset="0"/>
            <a:cs typeface="Avenir LT Std 35 Light" charset="0"/>
          </a:endParaRPr>
        </a:p>
      </dgm:t>
    </dgm:pt>
    <dgm:pt modelId="{25D7DF4D-9130-4A44-ADFB-8176FE7D8B1C}" type="parTrans" cxnId="{82B0DBEF-FBAB-46C9-A0D0-BD7379843BAF}">
      <dgm:prSet/>
      <dgm:spPr/>
      <dgm:t>
        <a:bodyPr/>
        <a:lstStyle/>
        <a:p>
          <a:endParaRPr lang="en-US">
            <a:latin typeface="Avenir LT Std 35 Light" charset="0"/>
            <a:ea typeface="Avenir LT Std 35 Light" charset="0"/>
            <a:cs typeface="Avenir LT Std 35 Light" charset="0"/>
          </a:endParaRPr>
        </a:p>
      </dgm:t>
    </dgm:pt>
    <dgm:pt modelId="{C856381B-790B-40BE-BDC2-83057149C552}" type="sibTrans" cxnId="{82B0DBEF-FBAB-46C9-A0D0-BD7379843BAF}">
      <dgm:prSet/>
      <dgm:spPr/>
      <dgm:t>
        <a:bodyPr/>
        <a:lstStyle/>
        <a:p>
          <a:endParaRPr lang="en-US">
            <a:latin typeface="Avenir LT Std 35 Light" charset="0"/>
            <a:ea typeface="Avenir LT Std 35 Light" charset="0"/>
            <a:cs typeface="Avenir LT Std 35 Light" charset="0"/>
          </a:endParaRPr>
        </a:p>
      </dgm:t>
    </dgm:pt>
    <dgm:pt modelId="{DE9D18FA-0F78-4FB6-92AD-BD298FCF691A}">
      <dgm:prSet phldrT="[Text]" custT="1"/>
      <dgm:spPr>
        <a:solidFill>
          <a:srgbClr val="1C2A58"/>
        </a:solidFill>
      </dgm:spPr>
      <dgm:t>
        <a:bodyPr/>
        <a:lstStyle/>
        <a:p>
          <a:r>
            <a:rPr lang="en-US" sz="1800" b="1" i="0" dirty="0" smtClean="0">
              <a:solidFill>
                <a:schemeClr val="bg1"/>
              </a:solidFill>
              <a:latin typeface="Avenir LT Std 85 Heavy" charset="0"/>
              <a:ea typeface="Avenir LT Std 85 Heavy" charset="0"/>
              <a:cs typeface="Avenir LT Std 85 Heavy" charset="0"/>
            </a:rPr>
            <a:t>500 VA Hipot Testing</a:t>
          </a:r>
          <a:endParaRPr lang="en-US" sz="1800" b="1" i="0" dirty="0">
            <a:solidFill>
              <a:schemeClr val="bg1"/>
            </a:solidFill>
            <a:latin typeface="Avenir LT Std 85 Heavy" charset="0"/>
            <a:ea typeface="Avenir LT Std 85 Heavy" charset="0"/>
            <a:cs typeface="Avenir LT Std 85 Heavy" charset="0"/>
          </a:endParaRPr>
        </a:p>
      </dgm:t>
    </dgm:pt>
    <dgm:pt modelId="{66B437D2-736B-404E-98A5-FCD6C485A3BD}" type="parTrans" cxnId="{98FB1F6F-CB75-429C-955B-D777212D48F8}">
      <dgm:prSet/>
      <dgm:spPr/>
      <dgm:t>
        <a:bodyPr/>
        <a:lstStyle/>
        <a:p>
          <a:endParaRPr lang="en-US">
            <a:latin typeface="Avenir LT Std 35 Light" charset="0"/>
            <a:ea typeface="Avenir LT Std 35 Light" charset="0"/>
            <a:cs typeface="Avenir LT Std 35 Light" charset="0"/>
          </a:endParaRPr>
        </a:p>
      </dgm:t>
    </dgm:pt>
    <dgm:pt modelId="{414ED3D1-AE4F-4EFA-B35D-8B1D21C89EBB}" type="sibTrans" cxnId="{98FB1F6F-CB75-429C-955B-D777212D48F8}">
      <dgm:prSet/>
      <dgm:spPr/>
      <dgm:t>
        <a:bodyPr/>
        <a:lstStyle/>
        <a:p>
          <a:endParaRPr lang="en-US">
            <a:latin typeface="Avenir LT Std 35 Light" charset="0"/>
            <a:ea typeface="Avenir LT Std 35 Light" charset="0"/>
            <a:cs typeface="Avenir LT Std 35 Light" charset="0"/>
          </a:endParaRPr>
        </a:p>
      </dgm:t>
    </dgm:pt>
    <dgm:pt modelId="{5EB4679D-0C6E-4212-932A-642742DB7863}">
      <dgm:prSet phldrT="[Text]" custT="1"/>
      <dgm:spPr>
        <a:solidFill>
          <a:schemeClr val="lt1">
            <a:hueOff val="0"/>
            <a:satOff val="0"/>
            <a:lumOff val="0"/>
          </a:schemeClr>
        </a:solidFill>
        <a:ln>
          <a:solidFill>
            <a:srgbClr val="1C2A58"/>
          </a:solidFill>
        </a:ln>
      </dgm:spPr>
      <dgm:t>
        <a:bodyPr/>
        <a:lstStyle/>
        <a:p>
          <a:pPr marL="171450" lvl="1" indent="0" algn="l" defTabSz="711200">
            <a:lnSpc>
              <a:spcPct val="90000"/>
            </a:lnSpc>
            <a:spcBef>
              <a:spcPct val="0"/>
            </a:spcBef>
            <a:spcAft>
              <a:spcPct val="15000"/>
            </a:spcAft>
            <a:buNone/>
          </a:pPr>
          <a:r>
            <a:rPr lang="en-US" sz="1400" dirty="0" smtClean="0">
              <a:latin typeface="Avenir LT Std 35 Light" charset="0"/>
              <a:ea typeface="Avenir LT Std 35 Light" charset="0"/>
              <a:cs typeface="Avenir LT Std 35 Light" charset="0"/>
            </a:rPr>
            <a:t>What is 500VA Testing?</a:t>
          </a:r>
          <a:endParaRPr lang="en-US" sz="1400" b="0" dirty="0">
            <a:latin typeface="Avenir LT Std 35 Light" charset="0"/>
            <a:ea typeface="Avenir LT Std 35 Light" charset="0"/>
            <a:cs typeface="Avenir LT Std 35 Light" charset="0"/>
          </a:endParaRPr>
        </a:p>
      </dgm:t>
    </dgm:pt>
    <dgm:pt modelId="{E8106485-B468-4E8F-9679-9455FEB1CEF4}" type="parTrans" cxnId="{9EC19953-092D-48B4-9C4F-B2133F5E1A4E}">
      <dgm:prSet/>
      <dgm:spPr/>
      <dgm:t>
        <a:bodyPr/>
        <a:lstStyle/>
        <a:p>
          <a:endParaRPr lang="en-US">
            <a:latin typeface="Avenir LT Std 35 Light" charset="0"/>
            <a:ea typeface="Avenir LT Std 35 Light" charset="0"/>
            <a:cs typeface="Avenir LT Std 35 Light" charset="0"/>
          </a:endParaRPr>
        </a:p>
      </dgm:t>
    </dgm:pt>
    <dgm:pt modelId="{2133132E-98B0-49D6-969E-16E2074A86F1}" type="sibTrans" cxnId="{9EC19953-092D-48B4-9C4F-B2133F5E1A4E}">
      <dgm:prSet/>
      <dgm:spPr/>
      <dgm:t>
        <a:bodyPr/>
        <a:lstStyle/>
        <a:p>
          <a:endParaRPr lang="en-US">
            <a:latin typeface="Avenir LT Std 35 Light" charset="0"/>
            <a:ea typeface="Avenir LT Std 35 Light" charset="0"/>
            <a:cs typeface="Avenir LT Std 35 Light" charset="0"/>
          </a:endParaRPr>
        </a:p>
      </dgm:t>
    </dgm:pt>
    <dgm:pt modelId="{032F7FF6-B87B-4F34-A7A8-48167B863E10}">
      <dgm:prSet phldrT="[Text]" custT="1"/>
      <dgm:spPr>
        <a:solidFill>
          <a:srgbClr val="1C2A58"/>
        </a:solidFill>
      </dgm:spPr>
      <dgm:t>
        <a:bodyPr/>
        <a:lstStyle/>
        <a:p>
          <a:r>
            <a:rPr lang="en-US" sz="1800" b="1" i="0" dirty="0" smtClean="0">
              <a:solidFill>
                <a:schemeClr val="bg1"/>
              </a:solidFill>
              <a:latin typeface="Avenir LT Std 85 Heavy" charset="0"/>
              <a:ea typeface="Avenir LT Std 85 Heavy" charset="0"/>
              <a:cs typeface="Avenir LT Std 85 Heavy" charset="0"/>
            </a:rPr>
            <a:t>Hipot Instrument Features</a:t>
          </a:r>
          <a:endParaRPr lang="en-US" sz="1800" b="1" i="0" dirty="0">
            <a:solidFill>
              <a:schemeClr val="bg1"/>
            </a:solidFill>
            <a:latin typeface="Avenir LT Std 85 Heavy" charset="0"/>
            <a:ea typeface="Avenir LT Std 85 Heavy" charset="0"/>
            <a:cs typeface="Avenir LT Std 85 Heavy" charset="0"/>
          </a:endParaRPr>
        </a:p>
      </dgm:t>
    </dgm:pt>
    <dgm:pt modelId="{07C85CBC-AC78-41AF-9B60-3CCDA4FF6E83}" type="parTrans" cxnId="{44A85283-D9B8-44B4-BDB0-FB7ED6FA2DB4}">
      <dgm:prSet/>
      <dgm:spPr/>
      <dgm:t>
        <a:bodyPr/>
        <a:lstStyle/>
        <a:p>
          <a:endParaRPr lang="en-US">
            <a:latin typeface="Avenir LT Std 35 Light" charset="0"/>
            <a:ea typeface="Avenir LT Std 35 Light" charset="0"/>
            <a:cs typeface="Avenir LT Std 35 Light" charset="0"/>
          </a:endParaRPr>
        </a:p>
      </dgm:t>
    </dgm:pt>
    <dgm:pt modelId="{FD2ED0DD-ED8D-40B4-879B-ADB68A7E85ED}" type="sibTrans" cxnId="{44A85283-D9B8-44B4-BDB0-FB7ED6FA2DB4}">
      <dgm:prSet/>
      <dgm:spPr/>
      <dgm:t>
        <a:bodyPr/>
        <a:lstStyle/>
        <a:p>
          <a:endParaRPr lang="en-US">
            <a:latin typeface="Avenir LT Std 35 Light" charset="0"/>
            <a:ea typeface="Avenir LT Std 35 Light" charset="0"/>
            <a:cs typeface="Avenir LT Std 35 Light" charset="0"/>
          </a:endParaRPr>
        </a:p>
      </dgm:t>
    </dgm:pt>
    <dgm:pt modelId="{8E7D2445-A833-45CE-9848-8D09A5D8FCCA}">
      <dgm:prSet phldrT="[Text]" custT="1"/>
      <dgm:spPr>
        <a:solidFill>
          <a:schemeClr val="lt1">
            <a:hueOff val="0"/>
            <a:satOff val="0"/>
            <a:lumOff val="0"/>
          </a:schemeClr>
        </a:solidFill>
        <a:ln>
          <a:solidFill>
            <a:srgbClr val="1C2A58"/>
          </a:solidFill>
        </a:ln>
      </dgm:spPr>
      <dgm:t>
        <a:bodyPr/>
        <a:lstStyle/>
        <a:p>
          <a:r>
            <a:rPr lang="en-US" sz="1400" b="0" dirty="0" err="1" smtClean="0">
              <a:latin typeface="Avenir LT Std 35 Light" charset="0"/>
              <a:ea typeface="Avenir LT Std 35 Light" charset="0"/>
              <a:cs typeface="Avenir LT Std 35 Light" charset="0"/>
            </a:rPr>
            <a:t>SmartGFI</a:t>
          </a:r>
          <a:r>
            <a:rPr lang="en-US" sz="1400" b="0" dirty="0" smtClean="0">
              <a:latin typeface="Avenir LT Std 35 Light" charset="0"/>
              <a:ea typeface="Avenir LT Std 35 Light" charset="0"/>
              <a:cs typeface="Avenir LT Std 35 Light" charset="0"/>
            </a:rPr>
            <a:t>, Interlock &amp; Prompt and Hold</a:t>
          </a:r>
          <a:endParaRPr lang="en-US" sz="1400" dirty="0">
            <a:latin typeface="Avenir LT Std 35 Light" charset="0"/>
            <a:ea typeface="Avenir LT Std 35 Light" charset="0"/>
            <a:cs typeface="Avenir LT Std 35 Light" charset="0"/>
          </a:endParaRPr>
        </a:p>
      </dgm:t>
    </dgm:pt>
    <dgm:pt modelId="{36BB2E99-7ECE-4E0B-A503-B8237E45095F}" type="parTrans" cxnId="{7BECAAC4-301F-4E25-877D-533AF2155138}">
      <dgm:prSet/>
      <dgm:spPr/>
      <dgm:t>
        <a:bodyPr/>
        <a:lstStyle/>
        <a:p>
          <a:endParaRPr lang="en-US">
            <a:latin typeface="Avenir LT Std 35 Light" charset="0"/>
            <a:ea typeface="Avenir LT Std 35 Light" charset="0"/>
            <a:cs typeface="Avenir LT Std 35 Light" charset="0"/>
          </a:endParaRPr>
        </a:p>
      </dgm:t>
    </dgm:pt>
    <dgm:pt modelId="{C892075E-E518-4FA2-89A1-1B92EC33727C}" type="sibTrans" cxnId="{7BECAAC4-301F-4E25-877D-533AF2155138}">
      <dgm:prSet/>
      <dgm:spPr/>
      <dgm:t>
        <a:bodyPr/>
        <a:lstStyle/>
        <a:p>
          <a:endParaRPr lang="en-US">
            <a:latin typeface="Avenir LT Std 35 Light" charset="0"/>
            <a:ea typeface="Avenir LT Std 35 Light" charset="0"/>
            <a:cs typeface="Avenir LT Std 35 Light" charset="0"/>
          </a:endParaRPr>
        </a:p>
      </dgm:t>
    </dgm:pt>
    <dgm:pt modelId="{1288FD46-7B43-42EB-BED3-02769ACCC33A}">
      <dgm:prSet phldrT="[Text]" custT="1"/>
      <dgm:spPr>
        <a:solidFill>
          <a:schemeClr val="lt1">
            <a:hueOff val="0"/>
            <a:satOff val="0"/>
            <a:lumOff val="0"/>
          </a:schemeClr>
        </a:solidFill>
        <a:ln>
          <a:solidFill>
            <a:srgbClr val="1C2A58"/>
          </a:solidFill>
        </a:ln>
      </dgm:spPr>
      <dgm:t>
        <a:bodyPr/>
        <a:lstStyle/>
        <a:p>
          <a:r>
            <a:rPr lang="en-US" sz="1400" dirty="0" smtClean="0">
              <a:latin typeface="Avenir LT Std 35 Light" charset="0"/>
              <a:ea typeface="Avenir LT Std 35 Light" charset="0"/>
              <a:cs typeface="Avenir LT Std 35 Light" charset="0"/>
            </a:rPr>
            <a:t>Pros. and Cons.</a:t>
          </a:r>
          <a:endParaRPr lang="en-US" sz="1400" dirty="0">
            <a:latin typeface="Avenir LT Std 35 Light" charset="0"/>
            <a:ea typeface="Avenir LT Std 35 Light" charset="0"/>
            <a:cs typeface="Avenir LT Std 35 Light" charset="0"/>
          </a:endParaRPr>
        </a:p>
      </dgm:t>
    </dgm:pt>
    <dgm:pt modelId="{36859E79-67BE-4144-9AC6-6899AFE400F2}" type="parTrans" cxnId="{39439E8D-9593-4AF1-A8A3-84F85E5962FF}">
      <dgm:prSet/>
      <dgm:spPr/>
      <dgm:t>
        <a:bodyPr/>
        <a:lstStyle/>
        <a:p>
          <a:endParaRPr lang="en-US">
            <a:latin typeface="Avenir LT Std 35 Light" charset="0"/>
            <a:ea typeface="Avenir LT Std 35 Light" charset="0"/>
            <a:cs typeface="Avenir LT Std 35 Light" charset="0"/>
          </a:endParaRPr>
        </a:p>
      </dgm:t>
    </dgm:pt>
    <dgm:pt modelId="{A6AE55C3-FA30-4E51-A7B0-A1D7C4D0EBFA}" type="sibTrans" cxnId="{39439E8D-9593-4AF1-A8A3-84F85E5962FF}">
      <dgm:prSet/>
      <dgm:spPr/>
      <dgm:t>
        <a:bodyPr/>
        <a:lstStyle/>
        <a:p>
          <a:endParaRPr lang="en-US">
            <a:latin typeface="Avenir LT Std 35 Light" charset="0"/>
            <a:ea typeface="Avenir LT Std 35 Light" charset="0"/>
            <a:cs typeface="Avenir LT Std 35 Light" charset="0"/>
          </a:endParaRPr>
        </a:p>
      </dgm:t>
    </dgm:pt>
    <dgm:pt modelId="{6647BBB4-F742-486A-AC12-F220D3ED3B1D}">
      <dgm:prSet phldrT="[Text]" custT="1"/>
      <dgm:spPr>
        <a:solidFill>
          <a:schemeClr val="lt1">
            <a:hueOff val="0"/>
            <a:satOff val="0"/>
            <a:lumOff val="0"/>
          </a:schemeClr>
        </a:solidFill>
        <a:ln>
          <a:solidFill>
            <a:srgbClr val="1C2A58"/>
          </a:solidFill>
        </a:ln>
      </dgm:spPr>
      <dgm:t>
        <a:bodyPr/>
        <a:lstStyle/>
        <a:p>
          <a:r>
            <a:rPr lang="en-US" sz="1400" dirty="0" smtClean="0">
              <a:latin typeface="Avenir LT Std 35 Light" charset="0"/>
              <a:ea typeface="Avenir LT Std 35 Light" charset="0"/>
              <a:cs typeface="Avenir LT Std 35 Light" charset="0"/>
            </a:rPr>
            <a:t>Ramp-Hi and Charge-Lo</a:t>
          </a:r>
          <a:endParaRPr lang="en-US" sz="1400" dirty="0">
            <a:latin typeface="Avenir LT Std 35 Light" charset="0"/>
            <a:ea typeface="Avenir LT Std 35 Light" charset="0"/>
            <a:cs typeface="Avenir LT Std 35 Light" charset="0"/>
          </a:endParaRPr>
        </a:p>
      </dgm:t>
    </dgm:pt>
    <dgm:pt modelId="{449A45BD-EE86-4D2E-B334-D55907E51E9C}" type="parTrans" cxnId="{04BE6710-0076-4A91-B511-184C3B32FFEB}">
      <dgm:prSet/>
      <dgm:spPr/>
      <dgm:t>
        <a:bodyPr/>
        <a:lstStyle/>
        <a:p>
          <a:endParaRPr lang="en-US">
            <a:latin typeface="Avenir LT Std 35 Light" charset="0"/>
            <a:ea typeface="Avenir LT Std 35 Light" charset="0"/>
            <a:cs typeface="Avenir LT Std 35 Light" charset="0"/>
          </a:endParaRPr>
        </a:p>
      </dgm:t>
    </dgm:pt>
    <dgm:pt modelId="{E386941E-5F79-4194-A71A-D46C03F6D393}" type="sibTrans" cxnId="{04BE6710-0076-4A91-B511-184C3B32FFEB}">
      <dgm:prSet/>
      <dgm:spPr/>
      <dgm:t>
        <a:bodyPr/>
        <a:lstStyle/>
        <a:p>
          <a:endParaRPr lang="en-US">
            <a:latin typeface="Avenir LT Std 35 Light" charset="0"/>
            <a:ea typeface="Avenir LT Std 35 Light" charset="0"/>
            <a:cs typeface="Avenir LT Std 35 Light" charset="0"/>
          </a:endParaRPr>
        </a:p>
      </dgm:t>
    </dgm:pt>
    <dgm:pt modelId="{60801A98-7071-48E4-AEB8-D31D3B1F7C56}">
      <dgm:prSet custT="1">
        <dgm:style>
          <a:lnRef idx="2">
            <a:schemeClr val="dk1"/>
          </a:lnRef>
          <a:fillRef idx="1">
            <a:schemeClr val="lt1"/>
          </a:fillRef>
          <a:effectRef idx="0">
            <a:schemeClr val="dk1"/>
          </a:effectRef>
          <a:fontRef idx="minor">
            <a:schemeClr val="dk1"/>
          </a:fontRef>
        </dgm:style>
      </dgm:prSet>
      <dgm:spPr/>
      <dgm:t>
        <a:bodyPr/>
        <a:lstStyle/>
        <a:p>
          <a:pPr marL="171450" lvl="1" indent="0" algn="l" defTabSz="711200">
            <a:lnSpc>
              <a:spcPct val="90000"/>
            </a:lnSpc>
            <a:spcBef>
              <a:spcPct val="0"/>
            </a:spcBef>
            <a:spcAft>
              <a:spcPct val="15000"/>
            </a:spcAft>
            <a:buNone/>
          </a:pPr>
          <a:r>
            <a:rPr lang="en-US" sz="1400" dirty="0" smtClean="0">
              <a:latin typeface="Avenir LT Std 35 Light" charset="0"/>
              <a:ea typeface="Avenir LT Std 35 Light" charset="0"/>
              <a:cs typeface="Avenir LT Std 35 Light" charset="0"/>
            </a:rPr>
            <a:t>Line vs. Load Regulation</a:t>
          </a:r>
          <a:endParaRPr lang="en-US" sz="1400" dirty="0">
            <a:latin typeface="Avenir LT Std 35 Light" charset="0"/>
            <a:ea typeface="Avenir LT Std 35 Light" charset="0"/>
            <a:cs typeface="Avenir LT Std 35 Light" charset="0"/>
          </a:endParaRPr>
        </a:p>
      </dgm:t>
    </dgm:pt>
    <dgm:pt modelId="{8657A69C-EC38-4DE0-AB7C-A83DCF456B73}" type="parTrans" cxnId="{93EFEB8D-1F31-4046-AFE2-8A43448ABB51}">
      <dgm:prSet/>
      <dgm:spPr/>
      <dgm:t>
        <a:bodyPr/>
        <a:lstStyle/>
        <a:p>
          <a:endParaRPr lang="en-US"/>
        </a:p>
      </dgm:t>
    </dgm:pt>
    <dgm:pt modelId="{080D4636-B19D-4BDE-9CC9-D29213502C84}" type="sibTrans" cxnId="{93EFEB8D-1F31-4046-AFE2-8A43448ABB51}">
      <dgm:prSet/>
      <dgm:spPr/>
      <dgm:t>
        <a:bodyPr/>
        <a:lstStyle/>
        <a:p>
          <a:endParaRPr lang="en-US"/>
        </a:p>
      </dgm:t>
    </dgm:pt>
    <dgm:pt modelId="{1437864F-D3BC-FF46-AB30-CC63AF7AE733}" type="pres">
      <dgm:prSet presAssocID="{A1D2BA79-38E2-4C2A-B000-2147F4CE65F9}" presName="Name0" presStyleCnt="0">
        <dgm:presLayoutVars>
          <dgm:chPref val="3"/>
          <dgm:dir/>
          <dgm:animLvl val="lvl"/>
          <dgm:resizeHandles/>
        </dgm:presLayoutVars>
      </dgm:prSet>
      <dgm:spPr/>
      <dgm:t>
        <a:bodyPr/>
        <a:lstStyle/>
        <a:p>
          <a:endParaRPr lang="en-US"/>
        </a:p>
      </dgm:t>
    </dgm:pt>
    <dgm:pt modelId="{4EF08210-A5A8-3C40-8E6A-2055EBF902F2}" type="pres">
      <dgm:prSet presAssocID="{D45B7370-9B5E-4A91-A47E-26FADEB9E115}" presName="horFlow" presStyleCnt="0"/>
      <dgm:spPr/>
    </dgm:pt>
    <dgm:pt modelId="{183A9953-991A-9B4C-A497-974D6810EAFC}" type="pres">
      <dgm:prSet presAssocID="{D45B7370-9B5E-4A91-A47E-26FADEB9E115}" presName="bigChev" presStyleLbl="node1" presStyleIdx="0" presStyleCnt="3"/>
      <dgm:spPr/>
      <dgm:t>
        <a:bodyPr/>
        <a:lstStyle/>
        <a:p>
          <a:endParaRPr lang="en-US"/>
        </a:p>
      </dgm:t>
    </dgm:pt>
    <dgm:pt modelId="{3AAFA197-A948-9142-921C-449469C48AB9}" type="pres">
      <dgm:prSet presAssocID="{25D7DF4D-9130-4A44-ADFB-8176FE7D8B1C}" presName="parTrans" presStyleCnt="0"/>
      <dgm:spPr/>
    </dgm:pt>
    <dgm:pt modelId="{60B5E812-CB95-3748-AE23-2C14EF13F612}" type="pres">
      <dgm:prSet presAssocID="{18D3F3E7-3703-4A15-A06B-794399891BAC}" presName="node" presStyleLbl="alignAccFollowNode1" presStyleIdx="0" presStyleCnt="6">
        <dgm:presLayoutVars>
          <dgm:bulletEnabled val="1"/>
        </dgm:presLayoutVars>
      </dgm:prSet>
      <dgm:spPr/>
      <dgm:t>
        <a:bodyPr/>
        <a:lstStyle/>
        <a:p>
          <a:endParaRPr lang="en-US"/>
        </a:p>
      </dgm:t>
    </dgm:pt>
    <dgm:pt modelId="{A97791D5-4D36-3945-B15B-BE97232F2590}" type="pres">
      <dgm:prSet presAssocID="{C856381B-790B-40BE-BDC2-83057149C552}" presName="sibTrans" presStyleCnt="0"/>
      <dgm:spPr/>
    </dgm:pt>
    <dgm:pt modelId="{6F908007-AA7A-BF44-AC49-1D1EADDE664C}" type="pres">
      <dgm:prSet presAssocID="{1288FD46-7B43-42EB-BED3-02769ACCC33A}" presName="node" presStyleLbl="alignAccFollowNode1" presStyleIdx="1" presStyleCnt="6">
        <dgm:presLayoutVars>
          <dgm:bulletEnabled val="1"/>
        </dgm:presLayoutVars>
      </dgm:prSet>
      <dgm:spPr/>
      <dgm:t>
        <a:bodyPr/>
        <a:lstStyle/>
        <a:p>
          <a:endParaRPr lang="en-US"/>
        </a:p>
      </dgm:t>
    </dgm:pt>
    <dgm:pt modelId="{716F8F0E-AEDB-7B4F-997E-FD5548B95F34}" type="pres">
      <dgm:prSet presAssocID="{D45B7370-9B5E-4A91-A47E-26FADEB9E115}" presName="vSp" presStyleCnt="0"/>
      <dgm:spPr/>
    </dgm:pt>
    <dgm:pt modelId="{D285A22D-9FA1-5042-915D-69BA411BFEB1}" type="pres">
      <dgm:prSet presAssocID="{DE9D18FA-0F78-4FB6-92AD-BD298FCF691A}" presName="horFlow" presStyleCnt="0"/>
      <dgm:spPr/>
    </dgm:pt>
    <dgm:pt modelId="{CD093165-FE07-9A44-BE0D-6F75795E2EC3}" type="pres">
      <dgm:prSet presAssocID="{DE9D18FA-0F78-4FB6-92AD-BD298FCF691A}" presName="bigChev" presStyleLbl="node1" presStyleIdx="1" presStyleCnt="3"/>
      <dgm:spPr/>
      <dgm:t>
        <a:bodyPr/>
        <a:lstStyle/>
        <a:p>
          <a:endParaRPr lang="en-US"/>
        </a:p>
      </dgm:t>
    </dgm:pt>
    <dgm:pt modelId="{A14D307D-E1D3-F540-ADB1-DFD62B6D2C48}" type="pres">
      <dgm:prSet presAssocID="{E8106485-B468-4E8F-9679-9455FEB1CEF4}" presName="parTrans" presStyleCnt="0"/>
      <dgm:spPr/>
    </dgm:pt>
    <dgm:pt modelId="{DD12D56D-33E4-0042-AFA5-666617776E01}" type="pres">
      <dgm:prSet presAssocID="{5EB4679D-0C6E-4212-932A-642742DB7863}" presName="node" presStyleLbl="alignAccFollowNode1" presStyleIdx="2" presStyleCnt="6">
        <dgm:presLayoutVars>
          <dgm:bulletEnabled val="1"/>
        </dgm:presLayoutVars>
      </dgm:prSet>
      <dgm:spPr/>
      <dgm:t>
        <a:bodyPr/>
        <a:lstStyle/>
        <a:p>
          <a:endParaRPr lang="en-US"/>
        </a:p>
      </dgm:t>
    </dgm:pt>
    <dgm:pt modelId="{E4809ED1-9DB4-4EA9-8006-0C55D7FCA78A}" type="pres">
      <dgm:prSet presAssocID="{2133132E-98B0-49D6-969E-16E2074A86F1}" presName="sibTrans" presStyleCnt="0"/>
      <dgm:spPr/>
    </dgm:pt>
    <dgm:pt modelId="{4E6D7361-A97D-4B64-98C3-84F9175736F5}" type="pres">
      <dgm:prSet presAssocID="{60801A98-7071-48E4-AEB8-D31D3B1F7C56}" presName="node" presStyleLbl="alignAccFollowNode1" presStyleIdx="3" presStyleCnt="6">
        <dgm:presLayoutVars>
          <dgm:bulletEnabled val="1"/>
        </dgm:presLayoutVars>
      </dgm:prSet>
      <dgm:spPr/>
      <dgm:t>
        <a:bodyPr/>
        <a:lstStyle/>
        <a:p>
          <a:endParaRPr lang="en-US"/>
        </a:p>
      </dgm:t>
    </dgm:pt>
    <dgm:pt modelId="{3D9F1756-11BB-1A4F-B635-E2185EDC851C}" type="pres">
      <dgm:prSet presAssocID="{DE9D18FA-0F78-4FB6-92AD-BD298FCF691A}" presName="vSp" presStyleCnt="0"/>
      <dgm:spPr/>
    </dgm:pt>
    <dgm:pt modelId="{473D97BF-1179-7C42-90EC-8789043BF0C7}" type="pres">
      <dgm:prSet presAssocID="{032F7FF6-B87B-4F34-A7A8-48167B863E10}" presName="horFlow" presStyleCnt="0"/>
      <dgm:spPr/>
    </dgm:pt>
    <dgm:pt modelId="{95B501AB-21BD-4F41-93E3-1B3E3F485A06}" type="pres">
      <dgm:prSet presAssocID="{032F7FF6-B87B-4F34-A7A8-48167B863E10}" presName="bigChev" presStyleLbl="node1" presStyleIdx="2" presStyleCnt="3"/>
      <dgm:spPr/>
      <dgm:t>
        <a:bodyPr/>
        <a:lstStyle/>
        <a:p>
          <a:endParaRPr lang="en-US"/>
        </a:p>
      </dgm:t>
    </dgm:pt>
    <dgm:pt modelId="{D526802F-6CD4-4243-82E5-6C4F3227DB3E}" type="pres">
      <dgm:prSet presAssocID="{36BB2E99-7ECE-4E0B-A503-B8237E45095F}" presName="parTrans" presStyleCnt="0"/>
      <dgm:spPr/>
    </dgm:pt>
    <dgm:pt modelId="{15F51FE5-14D4-004C-9185-57469BBC6170}" type="pres">
      <dgm:prSet presAssocID="{8E7D2445-A833-45CE-9848-8D09A5D8FCCA}" presName="node" presStyleLbl="alignAccFollowNode1" presStyleIdx="4" presStyleCnt="6">
        <dgm:presLayoutVars>
          <dgm:bulletEnabled val="1"/>
        </dgm:presLayoutVars>
      </dgm:prSet>
      <dgm:spPr/>
      <dgm:t>
        <a:bodyPr/>
        <a:lstStyle/>
        <a:p>
          <a:endParaRPr lang="en-US"/>
        </a:p>
      </dgm:t>
    </dgm:pt>
    <dgm:pt modelId="{23996332-7E4E-8140-82AA-72A957A71C42}" type="pres">
      <dgm:prSet presAssocID="{C892075E-E518-4FA2-89A1-1B92EC33727C}" presName="sibTrans" presStyleCnt="0"/>
      <dgm:spPr/>
    </dgm:pt>
    <dgm:pt modelId="{047C798C-A6FB-5945-B057-F4CD68590EDF}" type="pres">
      <dgm:prSet presAssocID="{6647BBB4-F742-486A-AC12-F220D3ED3B1D}" presName="node" presStyleLbl="alignAccFollowNode1" presStyleIdx="5" presStyleCnt="6">
        <dgm:presLayoutVars>
          <dgm:bulletEnabled val="1"/>
        </dgm:presLayoutVars>
      </dgm:prSet>
      <dgm:spPr/>
      <dgm:t>
        <a:bodyPr/>
        <a:lstStyle/>
        <a:p>
          <a:endParaRPr lang="en-US"/>
        </a:p>
      </dgm:t>
    </dgm:pt>
  </dgm:ptLst>
  <dgm:cxnLst>
    <dgm:cxn modelId="{8B7D866C-2A3C-42B8-BF59-C81DB7A9337D}" type="presOf" srcId="{60801A98-7071-48E4-AEB8-D31D3B1F7C56}" destId="{4E6D7361-A97D-4B64-98C3-84F9175736F5}" srcOrd="0" destOrd="0" presId="urn:microsoft.com/office/officeart/2005/8/layout/lProcess3"/>
    <dgm:cxn modelId="{DFCA7992-EC9A-0E4D-93E3-BE58FF5C2114}" type="presOf" srcId="{18D3F3E7-3703-4A15-A06B-794399891BAC}" destId="{60B5E812-CB95-3748-AE23-2C14EF13F612}" srcOrd="0" destOrd="0" presId="urn:microsoft.com/office/officeart/2005/8/layout/lProcess3"/>
    <dgm:cxn modelId="{44A85283-D9B8-44B4-BDB0-FB7ED6FA2DB4}" srcId="{A1D2BA79-38E2-4C2A-B000-2147F4CE65F9}" destId="{032F7FF6-B87B-4F34-A7A8-48167B863E10}" srcOrd="2" destOrd="0" parTransId="{07C85CBC-AC78-41AF-9B60-3CCDA4FF6E83}" sibTransId="{FD2ED0DD-ED8D-40B4-879B-ADB68A7E85ED}"/>
    <dgm:cxn modelId="{98FB1F6F-CB75-429C-955B-D777212D48F8}" srcId="{A1D2BA79-38E2-4C2A-B000-2147F4CE65F9}" destId="{DE9D18FA-0F78-4FB6-92AD-BD298FCF691A}" srcOrd="1" destOrd="0" parTransId="{66B437D2-736B-404E-98A5-FCD6C485A3BD}" sibTransId="{414ED3D1-AE4F-4EFA-B35D-8B1D21C89EBB}"/>
    <dgm:cxn modelId="{5CDDE844-8A00-FD48-9201-7D19139A1D1E}" type="presOf" srcId="{8E7D2445-A833-45CE-9848-8D09A5D8FCCA}" destId="{15F51FE5-14D4-004C-9185-57469BBC6170}" srcOrd="0" destOrd="0" presId="urn:microsoft.com/office/officeart/2005/8/layout/lProcess3"/>
    <dgm:cxn modelId="{93EFEB8D-1F31-4046-AFE2-8A43448ABB51}" srcId="{DE9D18FA-0F78-4FB6-92AD-BD298FCF691A}" destId="{60801A98-7071-48E4-AEB8-D31D3B1F7C56}" srcOrd="1" destOrd="0" parTransId="{8657A69C-EC38-4DE0-AB7C-A83DCF456B73}" sibTransId="{080D4636-B19D-4BDE-9CC9-D29213502C84}"/>
    <dgm:cxn modelId="{FB755328-1956-4AA4-A94F-377170F76D5E}" srcId="{A1D2BA79-38E2-4C2A-B000-2147F4CE65F9}" destId="{D45B7370-9B5E-4A91-A47E-26FADEB9E115}" srcOrd="0" destOrd="0" parTransId="{2D36B3DB-84EB-4ED9-AB64-A00054A6B139}" sibTransId="{0DCDA38D-D2BB-4EEF-93D3-3EE200B3C68C}"/>
    <dgm:cxn modelId="{7DE153C0-255A-4B40-9B21-D8C9D79FB57C}" type="presOf" srcId="{D45B7370-9B5E-4A91-A47E-26FADEB9E115}" destId="{183A9953-991A-9B4C-A497-974D6810EAFC}" srcOrd="0" destOrd="0" presId="urn:microsoft.com/office/officeart/2005/8/layout/lProcess3"/>
    <dgm:cxn modelId="{9EC19953-092D-48B4-9C4F-B2133F5E1A4E}" srcId="{DE9D18FA-0F78-4FB6-92AD-BD298FCF691A}" destId="{5EB4679D-0C6E-4212-932A-642742DB7863}" srcOrd="0" destOrd="0" parTransId="{E8106485-B468-4E8F-9679-9455FEB1CEF4}" sibTransId="{2133132E-98B0-49D6-969E-16E2074A86F1}"/>
    <dgm:cxn modelId="{9D863AD4-CEE8-7240-B9F4-3FC8402AB8DA}" type="presOf" srcId="{DE9D18FA-0F78-4FB6-92AD-BD298FCF691A}" destId="{CD093165-FE07-9A44-BE0D-6F75795E2EC3}" srcOrd="0" destOrd="0" presId="urn:microsoft.com/office/officeart/2005/8/layout/lProcess3"/>
    <dgm:cxn modelId="{4844B3A8-425F-964B-9899-5489BD1A785B}" type="presOf" srcId="{5EB4679D-0C6E-4212-932A-642742DB7863}" destId="{DD12D56D-33E4-0042-AFA5-666617776E01}" srcOrd="0" destOrd="0" presId="urn:microsoft.com/office/officeart/2005/8/layout/lProcess3"/>
    <dgm:cxn modelId="{D03B4A07-F341-7940-BDCE-21D41B1B2456}" type="presOf" srcId="{A1D2BA79-38E2-4C2A-B000-2147F4CE65F9}" destId="{1437864F-D3BC-FF46-AB30-CC63AF7AE733}" srcOrd="0" destOrd="0" presId="urn:microsoft.com/office/officeart/2005/8/layout/lProcess3"/>
    <dgm:cxn modelId="{04BE6710-0076-4A91-B511-184C3B32FFEB}" srcId="{032F7FF6-B87B-4F34-A7A8-48167B863E10}" destId="{6647BBB4-F742-486A-AC12-F220D3ED3B1D}" srcOrd="1" destOrd="0" parTransId="{449A45BD-EE86-4D2E-B334-D55907E51E9C}" sibTransId="{E386941E-5F79-4194-A71A-D46C03F6D393}"/>
    <dgm:cxn modelId="{39439E8D-9593-4AF1-A8A3-84F85E5962FF}" srcId="{D45B7370-9B5E-4A91-A47E-26FADEB9E115}" destId="{1288FD46-7B43-42EB-BED3-02769ACCC33A}" srcOrd="1" destOrd="0" parTransId="{36859E79-67BE-4144-9AC6-6899AFE400F2}" sibTransId="{A6AE55C3-FA30-4E51-A7B0-A1D7C4D0EBFA}"/>
    <dgm:cxn modelId="{82B0DBEF-FBAB-46C9-A0D0-BD7379843BAF}" srcId="{D45B7370-9B5E-4A91-A47E-26FADEB9E115}" destId="{18D3F3E7-3703-4A15-A06B-794399891BAC}" srcOrd="0" destOrd="0" parTransId="{25D7DF4D-9130-4A44-ADFB-8176FE7D8B1C}" sibTransId="{C856381B-790B-40BE-BDC2-83057149C552}"/>
    <dgm:cxn modelId="{7BECAAC4-301F-4E25-877D-533AF2155138}" srcId="{032F7FF6-B87B-4F34-A7A8-48167B863E10}" destId="{8E7D2445-A833-45CE-9848-8D09A5D8FCCA}" srcOrd="0" destOrd="0" parTransId="{36BB2E99-7ECE-4E0B-A503-B8237E45095F}" sibTransId="{C892075E-E518-4FA2-89A1-1B92EC33727C}"/>
    <dgm:cxn modelId="{FF3549A1-CACB-254C-8471-14D297FB99E8}" type="presOf" srcId="{6647BBB4-F742-486A-AC12-F220D3ED3B1D}" destId="{047C798C-A6FB-5945-B057-F4CD68590EDF}" srcOrd="0" destOrd="0" presId="urn:microsoft.com/office/officeart/2005/8/layout/lProcess3"/>
    <dgm:cxn modelId="{0316A8E2-BE59-F047-831E-39002EE1BFE8}" type="presOf" srcId="{032F7FF6-B87B-4F34-A7A8-48167B863E10}" destId="{95B501AB-21BD-4F41-93E3-1B3E3F485A06}" srcOrd="0" destOrd="0" presId="urn:microsoft.com/office/officeart/2005/8/layout/lProcess3"/>
    <dgm:cxn modelId="{9E682C76-9D6F-7944-9A80-224320ED7D4A}" type="presOf" srcId="{1288FD46-7B43-42EB-BED3-02769ACCC33A}" destId="{6F908007-AA7A-BF44-AC49-1D1EADDE664C}" srcOrd="0" destOrd="0" presId="urn:microsoft.com/office/officeart/2005/8/layout/lProcess3"/>
    <dgm:cxn modelId="{FA8AFACA-6834-324D-A32F-6AE41950DBB1}" type="presParOf" srcId="{1437864F-D3BC-FF46-AB30-CC63AF7AE733}" destId="{4EF08210-A5A8-3C40-8E6A-2055EBF902F2}" srcOrd="0" destOrd="0" presId="urn:microsoft.com/office/officeart/2005/8/layout/lProcess3"/>
    <dgm:cxn modelId="{8E0EDB74-9253-3945-98E4-CC8C023E6FCC}" type="presParOf" srcId="{4EF08210-A5A8-3C40-8E6A-2055EBF902F2}" destId="{183A9953-991A-9B4C-A497-974D6810EAFC}" srcOrd="0" destOrd="0" presId="urn:microsoft.com/office/officeart/2005/8/layout/lProcess3"/>
    <dgm:cxn modelId="{609609D4-B6AC-0B49-A3FC-211FF740E580}" type="presParOf" srcId="{4EF08210-A5A8-3C40-8E6A-2055EBF902F2}" destId="{3AAFA197-A948-9142-921C-449469C48AB9}" srcOrd="1" destOrd="0" presId="urn:microsoft.com/office/officeart/2005/8/layout/lProcess3"/>
    <dgm:cxn modelId="{1A672F2F-ED10-C544-A984-78953FD945C0}" type="presParOf" srcId="{4EF08210-A5A8-3C40-8E6A-2055EBF902F2}" destId="{60B5E812-CB95-3748-AE23-2C14EF13F612}" srcOrd="2" destOrd="0" presId="urn:microsoft.com/office/officeart/2005/8/layout/lProcess3"/>
    <dgm:cxn modelId="{EDBED938-F230-8840-98D1-5690805EEA7A}" type="presParOf" srcId="{4EF08210-A5A8-3C40-8E6A-2055EBF902F2}" destId="{A97791D5-4D36-3945-B15B-BE97232F2590}" srcOrd="3" destOrd="0" presId="urn:microsoft.com/office/officeart/2005/8/layout/lProcess3"/>
    <dgm:cxn modelId="{0F8FFB87-F9B5-9649-B104-68F6D9424C36}" type="presParOf" srcId="{4EF08210-A5A8-3C40-8E6A-2055EBF902F2}" destId="{6F908007-AA7A-BF44-AC49-1D1EADDE664C}" srcOrd="4" destOrd="0" presId="urn:microsoft.com/office/officeart/2005/8/layout/lProcess3"/>
    <dgm:cxn modelId="{47CE77A1-104E-F04B-B31E-755BA6FAB90A}" type="presParOf" srcId="{1437864F-D3BC-FF46-AB30-CC63AF7AE733}" destId="{716F8F0E-AEDB-7B4F-997E-FD5548B95F34}" srcOrd="1" destOrd="0" presId="urn:microsoft.com/office/officeart/2005/8/layout/lProcess3"/>
    <dgm:cxn modelId="{34815C15-0423-D14C-BFC1-793652043AC5}" type="presParOf" srcId="{1437864F-D3BC-FF46-AB30-CC63AF7AE733}" destId="{D285A22D-9FA1-5042-915D-69BA411BFEB1}" srcOrd="2" destOrd="0" presId="urn:microsoft.com/office/officeart/2005/8/layout/lProcess3"/>
    <dgm:cxn modelId="{FAE2710C-AA2C-644B-A99E-9CB740B97F0D}" type="presParOf" srcId="{D285A22D-9FA1-5042-915D-69BA411BFEB1}" destId="{CD093165-FE07-9A44-BE0D-6F75795E2EC3}" srcOrd="0" destOrd="0" presId="urn:microsoft.com/office/officeart/2005/8/layout/lProcess3"/>
    <dgm:cxn modelId="{B2BAF04C-668A-1A41-9AAD-6BDABEDA47FD}" type="presParOf" srcId="{D285A22D-9FA1-5042-915D-69BA411BFEB1}" destId="{A14D307D-E1D3-F540-ADB1-DFD62B6D2C48}" srcOrd="1" destOrd="0" presId="urn:microsoft.com/office/officeart/2005/8/layout/lProcess3"/>
    <dgm:cxn modelId="{B10090AC-5FEA-0A48-B23F-141689FCBE3F}" type="presParOf" srcId="{D285A22D-9FA1-5042-915D-69BA411BFEB1}" destId="{DD12D56D-33E4-0042-AFA5-666617776E01}" srcOrd="2" destOrd="0" presId="urn:microsoft.com/office/officeart/2005/8/layout/lProcess3"/>
    <dgm:cxn modelId="{BA14E3E9-3224-4E02-A24A-3425FED16E41}" type="presParOf" srcId="{D285A22D-9FA1-5042-915D-69BA411BFEB1}" destId="{E4809ED1-9DB4-4EA9-8006-0C55D7FCA78A}" srcOrd="3" destOrd="0" presId="urn:microsoft.com/office/officeart/2005/8/layout/lProcess3"/>
    <dgm:cxn modelId="{50CD6707-A2A6-4C27-8017-38ADFEEA2A11}" type="presParOf" srcId="{D285A22D-9FA1-5042-915D-69BA411BFEB1}" destId="{4E6D7361-A97D-4B64-98C3-84F9175736F5}" srcOrd="4" destOrd="0" presId="urn:microsoft.com/office/officeart/2005/8/layout/lProcess3"/>
    <dgm:cxn modelId="{4B70AD3F-E6BF-6145-BCE2-59ADEF84D5B2}" type="presParOf" srcId="{1437864F-D3BC-FF46-AB30-CC63AF7AE733}" destId="{3D9F1756-11BB-1A4F-B635-E2185EDC851C}" srcOrd="3" destOrd="0" presId="urn:microsoft.com/office/officeart/2005/8/layout/lProcess3"/>
    <dgm:cxn modelId="{E549D15D-725C-414A-9BAB-3C137B0E204E}" type="presParOf" srcId="{1437864F-D3BC-FF46-AB30-CC63AF7AE733}" destId="{473D97BF-1179-7C42-90EC-8789043BF0C7}" srcOrd="4" destOrd="0" presId="urn:microsoft.com/office/officeart/2005/8/layout/lProcess3"/>
    <dgm:cxn modelId="{65AFD001-0A5D-924B-9E85-32D98DC0E5C3}" type="presParOf" srcId="{473D97BF-1179-7C42-90EC-8789043BF0C7}" destId="{95B501AB-21BD-4F41-93E3-1B3E3F485A06}" srcOrd="0" destOrd="0" presId="urn:microsoft.com/office/officeart/2005/8/layout/lProcess3"/>
    <dgm:cxn modelId="{24F2F034-99F0-9A4F-A9F7-DA76408A73FF}" type="presParOf" srcId="{473D97BF-1179-7C42-90EC-8789043BF0C7}" destId="{D526802F-6CD4-4243-82E5-6C4F3227DB3E}" srcOrd="1" destOrd="0" presId="urn:microsoft.com/office/officeart/2005/8/layout/lProcess3"/>
    <dgm:cxn modelId="{A56CA5FF-D148-D142-A350-E3D233E93AFE}" type="presParOf" srcId="{473D97BF-1179-7C42-90EC-8789043BF0C7}" destId="{15F51FE5-14D4-004C-9185-57469BBC6170}" srcOrd="2" destOrd="0" presId="urn:microsoft.com/office/officeart/2005/8/layout/lProcess3"/>
    <dgm:cxn modelId="{CC68DFE3-8FD9-D14F-8B3C-8E8CEDDFB457}" type="presParOf" srcId="{473D97BF-1179-7C42-90EC-8789043BF0C7}" destId="{23996332-7E4E-8140-82AA-72A957A71C42}" srcOrd="3" destOrd="0" presId="urn:microsoft.com/office/officeart/2005/8/layout/lProcess3"/>
    <dgm:cxn modelId="{3FD2CD29-D139-CE4D-AF58-13DB2ADDE233}" type="presParOf" srcId="{473D97BF-1179-7C42-90EC-8789043BF0C7}" destId="{047C798C-A6FB-5945-B057-F4CD68590EDF}" srcOrd="4"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F8D548F-A103-46A3-ACB4-01271CDAB32C}" type="doc">
      <dgm:prSet loTypeId="urn:microsoft.com/office/officeart/2005/8/layout/chevron2" loCatId="list" qsTypeId="urn:microsoft.com/office/officeart/2005/8/quickstyle/simple3" qsCatId="simple" csTypeId="urn:microsoft.com/office/officeart/2005/8/colors/accent1_2" csCatId="accent1" phldr="1"/>
      <dgm:spPr/>
      <dgm:t>
        <a:bodyPr/>
        <a:lstStyle/>
        <a:p>
          <a:endParaRPr lang="en-US"/>
        </a:p>
      </dgm:t>
    </dgm:pt>
    <dgm:pt modelId="{4FD18137-87E6-4757-AA94-1EB30AFB807C}">
      <dgm:prSet custT="1">
        <dgm:style>
          <a:lnRef idx="2">
            <a:schemeClr val="dk1"/>
          </a:lnRef>
          <a:fillRef idx="1">
            <a:schemeClr val="lt1"/>
          </a:fillRef>
          <a:effectRef idx="0">
            <a:schemeClr val="dk1"/>
          </a:effectRef>
          <a:fontRef idx="minor">
            <a:schemeClr val="dk1"/>
          </a:fontRef>
        </dgm:style>
      </dgm:prSet>
      <dgm:spPr/>
      <dgm:t>
        <a:bodyPr/>
        <a:lstStyle/>
        <a:p>
          <a:pPr rtl="0"/>
          <a:r>
            <a:rPr lang="en-US" sz="1600" dirty="0" smtClean="0"/>
            <a:t>Depending on the product being tested and the test standard, the hipot test can either be performed using AC or DC potential.</a:t>
          </a:r>
          <a:endParaRPr lang="en-US" sz="1600" dirty="0"/>
        </a:p>
      </dgm:t>
    </dgm:pt>
    <dgm:pt modelId="{FC7044DE-1BD6-402B-9104-76AFA4F9269F}" type="parTrans" cxnId="{1FFEBD33-8CE5-40BF-9DB8-AFE3627D6454}">
      <dgm:prSet/>
      <dgm:spPr/>
      <dgm:t>
        <a:bodyPr/>
        <a:lstStyle/>
        <a:p>
          <a:endParaRPr lang="en-US"/>
        </a:p>
      </dgm:t>
    </dgm:pt>
    <dgm:pt modelId="{BDAB936B-EF86-4A83-AF36-492A6708CF96}" type="sibTrans" cxnId="{1FFEBD33-8CE5-40BF-9DB8-AFE3627D6454}">
      <dgm:prSet/>
      <dgm:spPr/>
      <dgm:t>
        <a:bodyPr/>
        <a:lstStyle/>
        <a:p>
          <a:endParaRPr lang="en-US"/>
        </a:p>
      </dgm:t>
    </dgm:pt>
    <dgm:pt modelId="{4942B84F-CB35-4E99-9E88-215D70768648}">
      <dgm:prSet custT="1">
        <dgm:style>
          <a:lnRef idx="2">
            <a:schemeClr val="dk1"/>
          </a:lnRef>
          <a:fillRef idx="1">
            <a:schemeClr val="lt1"/>
          </a:fillRef>
          <a:effectRef idx="0">
            <a:schemeClr val="dk1"/>
          </a:effectRef>
          <a:fontRef idx="minor">
            <a:schemeClr val="dk1"/>
          </a:fontRef>
        </dgm:style>
      </dgm:prSet>
      <dgm:spPr/>
      <dgm:t>
        <a:bodyPr/>
        <a:lstStyle/>
        <a:p>
          <a:pPr rtl="0"/>
          <a:r>
            <a:rPr lang="en-US" sz="1600" dirty="0" smtClean="0"/>
            <a:t>Both AC and DC hipot tests have inherent advantages and disadvantages which are evident depending on the product being tested.</a:t>
          </a:r>
          <a:endParaRPr lang="en-US" sz="1600" dirty="0"/>
        </a:p>
      </dgm:t>
    </dgm:pt>
    <dgm:pt modelId="{1AC266C9-685A-49CE-9234-B62DD502A495}" type="parTrans" cxnId="{23CAF084-7317-46FA-891D-A0C7798457B0}">
      <dgm:prSet/>
      <dgm:spPr/>
      <dgm:t>
        <a:bodyPr/>
        <a:lstStyle/>
        <a:p>
          <a:endParaRPr lang="en-US"/>
        </a:p>
      </dgm:t>
    </dgm:pt>
    <dgm:pt modelId="{12EC80DC-685C-4DEE-A829-F7D36549DD61}" type="sibTrans" cxnId="{23CAF084-7317-46FA-891D-A0C7798457B0}">
      <dgm:prSet/>
      <dgm:spPr/>
      <dgm:t>
        <a:bodyPr/>
        <a:lstStyle/>
        <a:p>
          <a:endParaRPr lang="en-US"/>
        </a:p>
      </dgm:t>
    </dgm:pt>
    <dgm:pt modelId="{E307DF69-8D45-437C-88FC-631AD4E0B21F}">
      <dgm:prSet custT="1">
        <dgm:style>
          <a:lnRef idx="2">
            <a:schemeClr val="dk1"/>
          </a:lnRef>
          <a:fillRef idx="1">
            <a:schemeClr val="lt1"/>
          </a:fillRef>
          <a:effectRef idx="0">
            <a:schemeClr val="dk1"/>
          </a:effectRef>
          <a:fontRef idx="minor">
            <a:schemeClr val="dk1"/>
          </a:fontRef>
        </dgm:style>
      </dgm:prSet>
      <dgm:spPr/>
      <dgm:t>
        <a:bodyPr/>
        <a:lstStyle/>
        <a:p>
          <a:pPr rtl="0"/>
          <a:r>
            <a:rPr lang="en-US" sz="1600" dirty="0" smtClean="0"/>
            <a:t>It is important to understand the difference between the nature of AC and DC voltage/current.</a:t>
          </a:r>
          <a:endParaRPr lang="en-US" sz="1600" dirty="0"/>
        </a:p>
      </dgm:t>
    </dgm:pt>
    <dgm:pt modelId="{DBCEF8B2-92A9-4502-AFF7-3D06DC20D6F7}" type="parTrans" cxnId="{4752ACD7-3EBA-4B77-8BCA-4722FAFBF941}">
      <dgm:prSet/>
      <dgm:spPr/>
      <dgm:t>
        <a:bodyPr/>
        <a:lstStyle/>
        <a:p>
          <a:endParaRPr lang="en-US"/>
        </a:p>
      </dgm:t>
    </dgm:pt>
    <dgm:pt modelId="{E3B6B088-E09F-481A-BEFC-2D99E3BA9A85}" type="sibTrans" cxnId="{4752ACD7-3EBA-4B77-8BCA-4722FAFBF941}">
      <dgm:prSet/>
      <dgm:spPr/>
      <dgm:t>
        <a:bodyPr/>
        <a:lstStyle/>
        <a:p>
          <a:endParaRPr lang="en-US"/>
        </a:p>
      </dgm:t>
    </dgm:pt>
    <dgm:pt modelId="{A48748FC-AB6F-4FB0-AAF7-F8AB1534FD40}">
      <dgm:prSet custT="1"/>
      <dgm:spPr>
        <a:solidFill>
          <a:schemeClr val="accent5">
            <a:lumMod val="50000"/>
          </a:schemeClr>
        </a:solidFill>
      </dgm:spPr>
      <dgm:t>
        <a:bodyPr/>
        <a:lstStyle/>
        <a:p>
          <a:pPr rtl="0"/>
          <a:r>
            <a:rPr lang="en-US" sz="1600" baseline="0" dirty="0" smtClean="0">
              <a:solidFill>
                <a:schemeClr val="bg1"/>
              </a:solidFill>
              <a:latin typeface="Avenir LT Std 35 Light" pitchFamily="34" charset="0"/>
            </a:rPr>
            <a:t>AC or DC</a:t>
          </a:r>
          <a:endParaRPr lang="en-US" sz="1600" baseline="0" dirty="0">
            <a:solidFill>
              <a:schemeClr val="bg1"/>
            </a:solidFill>
            <a:latin typeface="Avenir LT Std 35 Light" pitchFamily="34" charset="0"/>
          </a:endParaRPr>
        </a:p>
      </dgm:t>
    </dgm:pt>
    <dgm:pt modelId="{9A4DEF60-2F0D-4E24-997A-D61C6B422070}" type="parTrans" cxnId="{185DAD89-8C7E-463E-9303-6A2287566BA6}">
      <dgm:prSet/>
      <dgm:spPr/>
      <dgm:t>
        <a:bodyPr/>
        <a:lstStyle/>
        <a:p>
          <a:endParaRPr lang="en-US"/>
        </a:p>
      </dgm:t>
    </dgm:pt>
    <dgm:pt modelId="{A9939058-0150-4006-98F1-5513EAE9E617}" type="sibTrans" cxnId="{185DAD89-8C7E-463E-9303-6A2287566BA6}">
      <dgm:prSet/>
      <dgm:spPr/>
      <dgm:t>
        <a:bodyPr/>
        <a:lstStyle/>
        <a:p>
          <a:endParaRPr lang="en-US"/>
        </a:p>
      </dgm:t>
    </dgm:pt>
    <dgm:pt modelId="{981486BF-28D3-4B16-B47D-7F675C739307}">
      <dgm:prSet custT="1"/>
      <dgm:spPr>
        <a:solidFill>
          <a:schemeClr val="accent5">
            <a:lumMod val="50000"/>
          </a:schemeClr>
        </a:solidFill>
      </dgm:spPr>
      <dgm:t>
        <a:bodyPr/>
        <a:lstStyle/>
        <a:p>
          <a:pPr rtl="0"/>
          <a:r>
            <a:rPr lang="en-US" sz="1600" baseline="0" dirty="0" smtClean="0">
              <a:solidFill>
                <a:schemeClr val="bg1"/>
              </a:solidFill>
              <a:latin typeface="Avenir LT Std 35 Light" pitchFamily="34" charset="0"/>
            </a:rPr>
            <a:t>Differences</a:t>
          </a:r>
          <a:endParaRPr lang="en-US" sz="1600" baseline="0" dirty="0">
            <a:solidFill>
              <a:schemeClr val="bg1"/>
            </a:solidFill>
            <a:latin typeface="Avenir LT Std 35 Light" pitchFamily="34" charset="0"/>
          </a:endParaRPr>
        </a:p>
      </dgm:t>
    </dgm:pt>
    <dgm:pt modelId="{F3C1A5FC-5E86-4783-B3D7-B95CC7673CD2}" type="parTrans" cxnId="{317C5B4F-E4C0-4352-984B-AE982321EDDD}">
      <dgm:prSet/>
      <dgm:spPr/>
      <dgm:t>
        <a:bodyPr/>
        <a:lstStyle/>
        <a:p>
          <a:endParaRPr lang="en-US"/>
        </a:p>
      </dgm:t>
    </dgm:pt>
    <dgm:pt modelId="{CC7DD5B0-A8BA-47C9-970C-118259AFD3BE}" type="sibTrans" cxnId="{317C5B4F-E4C0-4352-984B-AE982321EDDD}">
      <dgm:prSet/>
      <dgm:spPr/>
      <dgm:t>
        <a:bodyPr/>
        <a:lstStyle/>
        <a:p>
          <a:endParaRPr lang="en-US"/>
        </a:p>
      </dgm:t>
    </dgm:pt>
    <dgm:pt modelId="{689D61AA-A7EE-4BF6-BC19-3214378410FF}">
      <dgm:prSet custT="1"/>
      <dgm:spPr>
        <a:solidFill>
          <a:schemeClr val="accent5">
            <a:lumMod val="50000"/>
          </a:schemeClr>
        </a:solidFill>
      </dgm:spPr>
      <dgm:t>
        <a:bodyPr/>
        <a:lstStyle/>
        <a:p>
          <a:pPr rtl="0"/>
          <a:r>
            <a:rPr lang="en-US" sz="1600" baseline="0" dirty="0" smtClean="0">
              <a:solidFill>
                <a:schemeClr val="bg1"/>
              </a:solidFill>
              <a:latin typeface="Avenir LT Std 35 Light" pitchFamily="34" charset="0"/>
            </a:rPr>
            <a:t>Which to use?</a:t>
          </a:r>
          <a:endParaRPr lang="en-US" sz="1600" baseline="0" dirty="0">
            <a:solidFill>
              <a:schemeClr val="bg1"/>
            </a:solidFill>
            <a:latin typeface="Avenir LT Std 35 Light" pitchFamily="34" charset="0"/>
          </a:endParaRPr>
        </a:p>
      </dgm:t>
    </dgm:pt>
    <dgm:pt modelId="{64D59FDF-31E8-4997-875F-F50233425A62}" type="parTrans" cxnId="{CCB93718-4259-42C6-BADE-73DE1769DE3B}">
      <dgm:prSet/>
      <dgm:spPr/>
      <dgm:t>
        <a:bodyPr/>
        <a:lstStyle/>
        <a:p>
          <a:endParaRPr lang="en-US"/>
        </a:p>
      </dgm:t>
    </dgm:pt>
    <dgm:pt modelId="{7BA66C47-12A6-4E67-A28A-A9CCAEA3289E}" type="sibTrans" cxnId="{CCB93718-4259-42C6-BADE-73DE1769DE3B}">
      <dgm:prSet/>
      <dgm:spPr/>
      <dgm:t>
        <a:bodyPr/>
        <a:lstStyle/>
        <a:p>
          <a:endParaRPr lang="en-US"/>
        </a:p>
      </dgm:t>
    </dgm:pt>
    <dgm:pt modelId="{779C4E66-5A32-42BE-AA6A-47375B1300A3}" type="pres">
      <dgm:prSet presAssocID="{5F8D548F-A103-46A3-ACB4-01271CDAB32C}" presName="linearFlow" presStyleCnt="0">
        <dgm:presLayoutVars>
          <dgm:dir/>
          <dgm:animLvl val="lvl"/>
          <dgm:resizeHandles val="exact"/>
        </dgm:presLayoutVars>
      </dgm:prSet>
      <dgm:spPr/>
      <dgm:t>
        <a:bodyPr/>
        <a:lstStyle/>
        <a:p>
          <a:endParaRPr lang="en-US"/>
        </a:p>
      </dgm:t>
    </dgm:pt>
    <dgm:pt modelId="{F04D3875-AB0B-4B85-A915-656311ECC8EE}" type="pres">
      <dgm:prSet presAssocID="{A48748FC-AB6F-4FB0-AAF7-F8AB1534FD40}" presName="composite" presStyleCnt="0"/>
      <dgm:spPr/>
    </dgm:pt>
    <dgm:pt modelId="{9E883A8C-6CE2-46F2-BD74-7ABDB86C6509}" type="pres">
      <dgm:prSet presAssocID="{A48748FC-AB6F-4FB0-AAF7-F8AB1534FD40}" presName="parentText" presStyleLbl="alignNode1" presStyleIdx="0" presStyleCnt="3">
        <dgm:presLayoutVars>
          <dgm:chMax val="1"/>
          <dgm:bulletEnabled val="1"/>
        </dgm:presLayoutVars>
      </dgm:prSet>
      <dgm:spPr/>
      <dgm:t>
        <a:bodyPr/>
        <a:lstStyle/>
        <a:p>
          <a:endParaRPr lang="en-US"/>
        </a:p>
      </dgm:t>
    </dgm:pt>
    <dgm:pt modelId="{8E5986E3-C735-4C43-8417-06DBF20EE5DB}" type="pres">
      <dgm:prSet presAssocID="{A48748FC-AB6F-4FB0-AAF7-F8AB1534FD40}" presName="descendantText" presStyleLbl="alignAcc1" presStyleIdx="0" presStyleCnt="3">
        <dgm:presLayoutVars>
          <dgm:bulletEnabled val="1"/>
        </dgm:presLayoutVars>
      </dgm:prSet>
      <dgm:spPr/>
      <dgm:t>
        <a:bodyPr/>
        <a:lstStyle/>
        <a:p>
          <a:endParaRPr lang="en-US"/>
        </a:p>
      </dgm:t>
    </dgm:pt>
    <dgm:pt modelId="{30447076-4F62-4169-B35D-081BE0184D28}" type="pres">
      <dgm:prSet presAssocID="{A9939058-0150-4006-98F1-5513EAE9E617}" presName="sp" presStyleCnt="0"/>
      <dgm:spPr/>
    </dgm:pt>
    <dgm:pt modelId="{D83351FB-12D5-4CC4-99E9-1C49B515401C}" type="pres">
      <dgm:prSet presAssocID="{981486BF-28D3-4B16-B47D-7F675C739307}" presName="composite" presStyleCnt="0"/>
      <dgm:spPr/>
    </dgm:pt>
    <dgm:pt modelId="{C615F161-8261-4606-81C4-A59642B28D4B}" type="pres">
      <dgm:prSet presAssocID="{981486BF-28D3-4B16-B47D-7F675C739307}" presName="parentText" presStyleLbl="alignNode1" presStyleIdx="1" presStyleCnt="3">
        <dgm:presLayoutVars>
          <dgm:chMax val="1"/>
          <dgm:bulletEnabled val="1"/>
        </dgm:presLayoutVars>
      </dgm:prSet>
      <dgm:spPr/>
      <dgm:t>
        <a:bodyPr/>
        <a:lstStyle/>
        <a:p>
          <a:endParaRPr lang="en-US"/>
        </a:p>
      </dgm:t>
    </dgm:pt>
    <dgm:pt modelId="{5B1B5B0C-004E-4350-80F1-3F8E441B4D0E}" type="pres">
      <dgm:prSet presAssocID="{981486BF-28D3-4B16-B47D-7F675C739307}" presName="descendantText" presStyleLbl="alignAcc1" presStyleIdx="1" presStyleCnt="3">
        <dgm:presLayoutVars>
          <dgm:bulletEnabled val="1"/>
        </dgm:presLayoutVars>
      </dgm:prSet>
      <dgm:spPr/>
      <dgm:t>
        <a:bodyPr/>
        <a:lstStyle/>
        <a:p>
          <a:endParaRPr lang="en-US"/>
        </a:p>
      </dgm:t>
    </dgm:pt>
    <dgm:pt modelId="{CEBF048E-8D35-4484-BDB2-2F613FE12E10}" type="pres">
      <dgm:prSet presAssocID="{CC7DD5B0-A8BA-47C9-970C-118259AFD3BE}" presName="sp" presStyleCnt="0"/>
      <dgm:spPr/>
    </dgm:pt>
    <dgm:pt modelId="{700F930F-215F-4B88-AB65-FB6E25F9046D}" type="pres">
      <dgm:prSet presAssocID="{689D61AA-A7EE-4BF6-BC19-3214378410FF}" presName="composite" presStyleCnt="0"/>
      <dgm:spPr/>
    </dgm:pt>
    <dgm:pt modelId="{F4AD4BAD-BA52-4021-8564-42713C9C6BD2}" type="pres">
      <dgm:prSet presAssocID="{689D61AA-A7EE-4BF6-BC19-3214378410FF}" presName="parentText" presStyleLbl="alignNode1" presStyleIdx="2" presStyleCnt="3">
        <dgm:presLayoutVars>
          <dgm:chMax val="1"/>
          <dgm:bulletEnabled val="1"/>
        </dgm:presLayoutVars>
      </dgm:prSet>
      <dgm:spPr/>
      <dgm:t>
        <a:bodyPr/>
        <a:lstStyle/>
        <a:p>
          <a:endParaRPr lang="en-US"/>
        </a:p>
      </dgm:t>
    </dgm:pt>
    <dgm:pt modelId="{69CBC473-843D-40F7-A253-792E3C0E8E4B}" type="pres">
      <dgm:prSet presAssocID="{689D61AA-A7EE-4BF6-BC19-3214378410FF}" presName="descendantText" presStyleLbl="alignAcc1" presStyleIdx="2" presStyleCnt="3">
        <dgm:presLayoutVars>
          <dgm:bulletEnabled val="1"/>
        </dgm:presLayoutVars>
      </dgm:prSet>
      <dgm:spPr/>
      <dgm:t>
        <a:bodyPr/>
        <a:lstStyle/>
        <a:p>
          <a:endParaRPr lang="en-US"/>
        </a:p>
      </dgm:t>
    </dgm:pt>
  </dgm:ptLst>
  <dgm:cxnLst>
    <dgm:cxn modelId="{5D4E9717-BDB5-4379-ADA8-D3A2EF712530}" type="presOf" srcId="{4FD18137-87E6-4757-AA94-1EB30AFB807C}" destId="{8E5986E3-C735-4C43-8417-06DBF20EE5DB}" srcOrd="0" destOrd="0" presId="urn:microsoft.com/office/officeart/2005/8/layout/chevron2"/>
    <dgm:cxn modelId="{4752ACD7-3EBA-4B77-8BCA-4722FAFBF941}" srcId="{689D61AA-A7EE-4BF6-BC19-3214378410FF}" destId="{E307DF69-8D45-437C-88FC-631AD4E0B21F}" srcOrd="0" destOrd="0" parTransId="{DBCEF8B2-92A9-4502-AFF7-3D06DC20D6F7}" sibTransId="{E3B6B088-E09F-481A-BEFC-2D99E3BA9A85}"/>
    <dgm:cxn modelId="{6D6E3397-D3B5-47BB-A0D3-077653C05621}" type="presOf" srcId="{981486BF-28D3-4B16-B47D-7F675C739307}" destId="{C615F161-8261-4606-81C4-A59642B28D4B}" srcOrd="0" destOrd="0" presId="urn:microsoft.com/office/officeart/2005/8/layout/chevron2"/>
    <dgm:cxn modelId="{23CAF084-7317-46FA-891D-A0C7798457B0}" srcId="{981486BF-28D3-4B16-B47D-7F675C739307}" destId="{4942B84F-CB35-4E99-9E88-215D70768648}" srcOrd="0" destOrd="0" parTransId="{1AC266C9-685A-49CE-9234-B62DD502A495}" sibTransId="{12EC80DC-685C-4DEE-A829-F7D36549DD61}"/>
    <dgm:cxn modelId="{1FFEBD33-8CE5-40BF-9DB8-AFE3627D6454}" srcId="{A48748FC-AB6F-4FB0-AAF7-F8AB1534FD40}" destId="{4FD18137-87E6-4757-AA94-1EB30AFB807C}" srcOrd="0" destOrd="0" parTransId="{FC7044DE-1BD6-402B-9104-76AFA4F9269F}" sibTransId="{BDAB936B-EF86-4A83-AF36-492A6708CF96}"/>
    <dgm:cxn modelId="{CCB93718-4259-42C6-BADE-73DE1769DE3B}" srcId="{5F8D548F-A103-46A3-ACB4-01271CDAB32C}" destId="{689D61AA-A7EE-4BF6-BC19-3214378410FF}" srcOrd="2" destOrd="0" parTransId="{64D59FDF-31E8-4997-875F-F50233425A62}" sibTransId="{7BA66C47-12A6-4E67-A28A-A9CCAEA3289E}"/>
    <dgm:cxn modelId="{AB56FDCE-7DB2-49B5-A0F8-B3D6A6B5C4EC}" type="presOf" srcId="{5F8D548F-A103-46A3-ACB4-01271CDAB32C}" destId="{779C4E66-5A32-42BE-AA6A-47375B1300A3}" srcOrd="0" destOrd="0" presId="urn:microsoft.com/office/officeart/2005/8/layout/chevron2"/>
    <dgm:cxn modelId="{185DAD89-8C7E-463E-9303-6A2287566BA6}" srcId="{5F8D548F-A103-46A3-ACB4-01271CDAB32C}" destId="{A48748FC-AB6F-4FB0-AAF7-F8AB1534FD40}" srcOrd="0" destOrd="0" parTransId="{9A4DEF60-2F0D-4E24-997A-D61C6B422070}" sibTransId="{A9939058-0150-4006-98F1-5513EAE9E617}"/>
    <dgm:cxn modelId="{FFDB2374-BB67-46EF-9433-ABDF5B2E1B02}" type="presOf" srcId="{689D61AA-A7EE-4BF6-BC19-3214378410FF}" destId="{F4AD4BAD-BA52-4021-8564-42713C9C6BD2}" srcOrd="0" destOrd="0" presId="urn:microsoft.com/office/officeart/2005/8/layout/chevron2"/>
    <dgm:cxn modelId="{DE084E94-8D52-42C8-AD8B-78AAF8CFAA6F}" type="presOf" srcId="{A48748FC-AB6F-4FB0-AAF7-F8AB1534FD40}" destId="{9E883A8C-6CE2-46F2-BD74-7ABDB86C6509}" srcOrd="0" destOrd="0" presId="urn:microsoft.com/office/officeart/2005/8/layout/chevron2"/>
    <dgm:cxn modelId="{D191D00B-5592-40B2-8016-39BBE22CA6CB}" type="presOf" srcId="{E307DF69-8D45-437C-88FC-631AD4E0B21F}" destId="{69CBC473-843D-40F7-A253-792E3C0E8E4B}" srcOrd="0" destOrd="0" presId="urn:microsoft.com/office/officeart/2005/8/layout/chevron2"/>
    <dgm:cxn modelId="{317C5B4F-E4C0-4352-984B-AE982321EDDD}" srcId="{5F8D548F-A103-46A3-ACB4-01271CDAB32C}" destId="{981486BF-28D3-4B16-B47D-7F675C739307}" srcOrd="1" destOrd="0" parTransId="{F3C1A5FC-5E86-4783-B3D7-B95CC7673CD2}" sibTransId="{CC7DD5B0-A8BA-47C9-970C-118259AFD3BE}"/>
    <dgm:cxn modelId="{C011EDDB-5EBD-4CA9-8487-28E903592CAD}" type="presOf" srcId="{4942B84F-CB35-4E99-9E88-215D70768648}" destId="{5B1B5B0C-004E-4350-80F1-3F8E441B4D0E}" srcOrd="0" destOrd="0" presId="urn:microsoft.com/office/officeart/2005/8/layout/chevron2"/>
    <dgm:cxn modelId="{3DAF0F5B-42B9-44F9-90AA-2C9FB17E13B1}" type="presParOf" srcId="{779C4E66-5A32-42BE-AA6A-47375B1300A3}" destId="{F04D3875-AB0B-4B85-A915-656311ECC8EE}" srcOrd="0" destOrd="0" presId="urn:microsoft.com/office/officeart/2005/8/layout/chevron2"/>
    <dgm:cxn modelId="{04F7C3FB-D7BF-4B38-B56E-67D7672F04CC}" type="presParOf" srcId="{F04D3875-AB0B-4B85-A915-656311ECC8EE}" destId="{9E883A8C-6CE2-46F2-BD74-7ABDB86C6509}" srcOrd="0" destOrd="0" presId="urn:microsoft.com/office/officeart/2005/8/layout/chevron2"/>
    <dgm:cxn modelId="{9D9A46AB-25C1-4242-B0E7-B301EAF3C148}" type="presParOf" srcId="{F04D3875-AB0B-4B85-A915-656311ECC8EE}" destId="{8E5986E3-C735-4C43-8417-06DBF20EE5DB}" srcOrd="1" destOrd="0" presId="urn:microsoft.com/office/officeart/2005/8/layout/chevron2"/>
    <dgm:cxn modelId="{69EA0C95-C671-4074-A13C-D91C54984E2B}" type="presParOf" srcId="{779C4E66-5A32-42BE-AA6A-47375B1300A3}" destId="{30447076-4F62-4169-B35D-081BE0184D28}" srcOrd="1" destOrd="0" presId="urn:microsoft.com/office/officeart/2005/8/layout/chevron2"/>
    <dgm:cxn modelId="{72F376B4-92BB-4FB6-8A36-6D8CE327551B}" type="presParOf" srcId="{779C4E66-5A32-42BE-AA6A-47375B1300A3}" destId="{D83351FB-12D5-4CC4-99E9-1C49B515401C}" srcOrd="2" destOrd="0" presId="urn:microsoft.com/office/officeart/2005/8/layout/chevron2"/>
    <dgm:cxn modelId="{EE0BC710-99C7-4B2D-AD99-C3B3C094F07A}" type="presParOf" srcId="{D83351FB-12D5-4CC4-99E9-1C49B515401C}" destId="{C615F161-8261-4606-81C4-A59642B28D4B}" srcOrd="0" destOrd="0" presId="urn:microsoft.com/office/officeart/2005/8/layout/chevron2"/>
    <dgm:cxn modelId="{8D4D1ACF-FE44-46B2-AD1A-6ECC4252880F}" type="presParOf" srcId="{D83351FB-12D5-4CC4-99E9-1C49B515401C}" destId="{5B1B5B0C-004E-4350-80F1-3F8E441B4D0E}" srcOrd="1" destOrd="0" presId="urn:microsoft.com/office/officeart/2005/8/layout/chevron2"/>
    <dgm:cxn modelId="{7A0367EE-2115-438C-8C89-51DF492BB97A}" type="presParOf" srcId="{779C4E66-5A32-42BE-AA6A-47375B1300A3}" destId="{CEBF048E-8D35-4484-BDB2-2F613FE12E10}" srcOrd="3" destOrd="0" presId="urn:microsoft.com/office/officeart/2005/8/layout/chevron2"/>
    <dgm:cxn modelId="{FD69402E-A3C3-451E-9F28-C987CB097327}" type="presParOf" srcId="{779C4E66-5A32-42BE-AA6A-47375B1300A3}" destId="{700F930F-215F-4B88-AB65-FB6E25F9046D}" srcOrd="4" destOrd="0" presId="urn:microsoft.com/office/officeart/2005/8/layout/chevron2"/>
    <dgm:cxn modelId="{62F7C6A1-7A5E-4495-ADBB-135DBE70C389}" type="presParOf" srcId="{700F930F-215F-4B88-AB65-FB6E25F9046D}" destId="{F4AD4BAD-BA52-4021-8564-42713C9C6BD2}" srcOrd="0" destOrd="0" presId="urn:microsoft.com/office/officeart/2005/8/layout/chevron2"/>
    <dgm:cxn modelId="{A23BE80D-7CC2-4CDA-BD12-FDE440A24C6E}" type="presParOf" srcId="{700F930F-215F-4B88-AB65-FB6E25F9046D}" destId="{69CBC473-843D-40F7-A253-792E3C0E8E4B}"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4B778407-B6E0-45F4-95F4-7FB74539BCA6}"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F7C84925-6010-44FB-97DB-E18250604109}">
      <dgm:prSet phldrT="[Text]"/>
      <dgm:spPr>
        <a:solidFill>
          <a:schemeClr val="accent5">
            <a:lumMod val="50000"/>
          </a:schemeClr>
        </a:solidFill>
      </dgm:spPr>
      <dgm:t>
        <a:bodyPr/>
        <a:lstStyle/>
        <a:p>
          <a:r>
            <a:rPr lang="en-US" dirty="0" smtClean="0"/>
            <a:t>AC Hipot</a:t>
          </a:r>
          <a:endParaRPr lang="en-US" dirty="0"/>
        </a:p>
      </dgm:t>
    </dgm:pt>
    <dgm:pt modelId="{D164619E-3999-4840-A346-64D6607D0F35}" type="parTrans" cxnId="{9559D0FD-5F57-4E9A-BA3D-E1D1A12AF649}">
      <dgm:prSet/>
      <dgm:spPr/>
      <dgm:t>
        <a:bodyPr/>
        <a:lstStyle/>
        <a:p>
          <a:endParaRPr lang="en-US"/>
        </a:p>
      </dgm:t>
    </dgm:pt>
    <dgm:pt modelId="{75109137-894D-4BDE-BC9D-AB309A88EF79}" type="sibTrans" cxnId="{9559D0FD-5F57-4E9A-BA3D-E1D1A12AF649}">
      <dgm:prSet/>
      <dgm:spPr/>
      <dgm:t>
        <a:bodyPr/>
        <a:lstStyle/>
        <a:p>
          <a:endParaRPr lang="en-US"/>
        </a:p>
      </dgm:t>
    </dgm:pt>
    <dgm:pt modelId="{9E139E33-0710-48B5-83EF-271870428BC4}">
      <dgm:prSet phldrT="[Text]"/>
      <dgm:spPr>
        <a:solidFill>
          <a:schemeClr val="accent5">
            <a:lumMod val="50000"/>
          </a:schemeClr>
        </a:solidFill>
      </dgm:spPr>
      <dgm:t>
        <a:bodyPr/>
        <a:lstStyle/>
        <a:p>
          <a:r>
            <a:rPr lang="en-US" dirty="0" smtClean="0"/>
            <a:t>DC Hipot</a:t>
          </a:r>
          <a:endParaRPr lang="en-US" dirty="0"/>
        </a:p>
      </dgm:t>
    </dgm:pt>
    <dgm:pt modelId="{4DD960D1-3C40-446C-9BB3-CB24A67F5DB3}" type="parTrans" cxnId="{79C70ED1-855F-4A7A-B1E6-3609707DC980}">
      <dgm:prSet/>
      <dgm:spPr/>
      <dgm:t>
        <a:bodyPr/>
        <a:lstStyle/>
        <a:p>
          <a:endParaRPr lang="en-US"/>
        </a:p>
      </dgm:t>
    </dgm:pt>
    <dgm:pt modelId="{E44F9692-EABA-4E4D-9A8A-623FDB5E6C97}" type="sibTrans" cxnId="{79C70ED1-855F-4A7A-B1E6-3609707DC980}">
      <dgm:prSet/>
      <dgm:spPr/>
      <dgm:t>
        <a:bodyPr/>
        <a:lstStyle/>
        <a:p>
          <a:endParaRPr lang="en-US"/>
        </a:p>
      </dgm:t>
    </dgm:pt>
    <dgm:pt modelId="{D07ACB3C-8B3F-4955-A028-F2B37A4FEA5B}" type="pres">
      <dgm:prSet presAssocID="{4B778407-B6E0-45F4-95F4-7FB74539BCA6}" presName="diagram" presStyleCnt="0">
        <dgm:presLayoutVars>
          <dgm:dir/>
        </dgm:presLayoutVars>
      </dgm:prSet>
      <dgm:spPr/>
      <dgm:t>
        <a:bodyPr/>
        <a:lstStyle/>
        <a:p>
          <a:endParaRPr lang="en-US"/>
        </a:p>
      </dgm:t>
    </dgm:pt>
    <dgm:pt modelId="{916D595C-3BE2-4B96-9E9F-AF8BB9FF7AB7}" type="pres">
      <dgm:prSet presAssocID="{F7C84925-6010-44FB-97DB-E18250604109}" presName="composite" presStyleCnt="0"/>
      <dgm:spPr/>
    </dgm:pt>
    <dgm:pt modelId="{DFB04284-A06C-4993-844C-3E4058CA8AA5}" type="pres">
      <dgm:prSet presAssocID="{F7C84925-6010-44FB-97DB-E18250604109}" presName="Image" presStyleLbl="bgShp" presStyleIdx="0" presStyleCnt="2"/>
      <dgm:spPr>
        <a:blipFill rotWithShape="1">
          <a:blip xmlns:r="http://schemas.openxmlformats.org/officeDocument/2006/relationships" r:embed="rId1"/>
          <a:stretch>
            <a:fillRect/>
          </a:stretch>
        </a:blipFill>
      </dgm:spPr>
    </dgm:pt>
    <dgm:pt modelId="{40526055-B1D1-421C-927E-A3FACF5A0DFC}" type="pres">
      <dgm:prSet presAssocID="{F7C84925-6010-44FB-97DB-E18250604109}" presName="Parent" presStyleLbl="node0" presStyleIdx="0" presStyleCnt="2" custLinFactNeighborX="-12203" custLinFactNeighborY="71191">
        <dgm:presLayoutVars>
          <dgm:bulletEnabled val="1"/>
        </dgm:presLayoutVars>
      </dgm:prSet>
      <dgm:spPr/>
      <dgm:t>
        <a:bodyPr/>
        <a:lstStyle/>
        <a:p>
          <a:endParaRPr lang="en-US"/>
        </a:p>
      </dgm:t>
    </dgm:pt>
    <dgm:pt modelId="{406769F6-C42B-47B2-8038-6F4238938F12}" type="pres">
      <dgm:prSet presAssocID="{75109137-894D-4BDE-BC9D-AB309A88EF79}" presName="sibTrans" presStyleCnt="0"/>
      <dgm:spPr/>
    </dgm:pt>
    <dgm:pt modelId="{E0A128BB-56AA-4205-95CF-85F9FF09ABA1}" type="pres">
      <dgm:prSet presAssocID="{9E139E33-0710-48B5-83EF-271870428BC4}" presName="composite" presStyleCnt="0"/>
      <dgm:spPr/>
    </dgm:pt>
    <dgm:pt modelId="{9995A6C6-C8BB-4BE9-98D8-16F7648E34C3}" type="pres">
      <dgm:prSet presAssocID="{9E139E33-0710-48B5-83EF-271870428BC4}" presName="Image" presStyleLbl="bgShp" presStyleIdx="1" presStyleCnt="2"/>
      <dgm:spPr>
        <a:blipFill rotWithShape="1">
          <a:blip xmlns:r="http://schemas.openxmlformats.org/officeDocument/2006/relationships" r:embed="rId2"/>
          <a:stretch>
            <a:fillRect/>
          </a:stretch>
        </a:blipFill>
      </dgm:spPr>
    </dgm:pt>
    <dgm:pt modelId="{91ED692C-1FF2-480B-A6AA-39EF4ED5683F}" type="pres">
      <dgm:prSet presAssocID="{9E139E33-0710-48B5-83EF-271870428BC4}" presName="Parent" presStyleLbl="node0" presStyleIdx="1" presStyleCnt="2" custLinFactNeighborX="-11342" custLinFactNeighborY="60556">
        <dgm:presLayoutVars>
          <dgm:bulletEnabled val="1"/>
        </dgm:presLayoutVars>
      </dgm:prSet>
      <dgm:spPr/>
      <dgm:t>
        <a:bodyPr/>
        <a:lstStyle/>
        <a:p>
          <a:endParaRPr lang="en-US"/>
        </a:p>
      </dgm:t>
    </dgm:pt>
  </dgm:ptLst>
  <dgm:cxnLst>
    <dgm:cxn modelId="{A6ACDE2C-8B1F-41BA-9767-BB372F0FFB03}" type="presOf" srcId="{F7C84925-6010-44FB-97DB-E18250604109}" destId="{40526055-B1D1-421C-927E-A3FACF5A0DFC}" srcOrd="0" destOrd="0" presId="urn:microsoft.com/office/officeart/2008/layout/BendingPictureCaption"/>
    <dgm:cxn modelId="{9559D0FD-5F57-4E9A-BA3D-E1D1A12AF649}" srcId="{4B778407-B6E0-45F4-95F4-7FB74539BCA6}" destId="{F7C84925-6010-44FB-97DB-E18250604109}" srcOrd="0" destOrd="0" parTransId="{D164619E-3999-4840-A346-64D6607D0F35}" sibTransId="{75109137-894D-4BDE-BC9D-AB309A88EF79}"/>
    <dgm:cxn modelId="{65CC96CC-0891-46DA-B1C0-9D814AA07E72}" type="presOf" srcId="{4B778407-B6E0-45F4-95F4-7FB74539BCA6}" destId="{D07ACB3C-8B3F-4955-A028-F2B37A4FEA5B}" srcOrd="0" destOrd="0" presId="urn:microsoft.com/office/officeart/2008/layout/BendingPictureCaption"/>
    <dgm:cxn modelId="{79C70ED1-855F-4A7A-B1E6-3609707DC980}" srcId="{4B778407-B6E0-45F4-95F4-7FB74539BCA6}" destId="{9E139E33-0710-48B5-83EF-271870428BC4}" srcOrd="1" destOrd="0" parTransId="{4DD960D1-3C40-446C-9BB3-CB24A67F5DB3}" sibTransId="{E44F9692-EABA-4E4D-9A8A-623FDB5E6C97}"/>
    <dgm:cxn modelId="{00513354-CCDD-40F1-B954-21F2E2FB5013}" type="presOf" srcId="{9E139E33-0710-48B5-83EF-271870428BC4}" destId="{91ED692C-1FF2-480B-A6AA-39EF4ED5683F}" srcOrd="0" destOrd="0" presId="urn:microsoft.com/office/officeart/2008/layout/BendingPictureCaption"/>
    <dgm:cxn modelId="{62C13B8F-26C0-4603-8CEA-7E659EE3DC6B}" type="presParOf" srcId="{D07ACB3C-8B3F-4955-A028-F2B37A4FEA5B}" destId="{916D595C-3BE2-4B96-9E9F-AF8BB9FF7AB7}" srcOrd="0" destOrd="0" presId="urn:microsoft.com/office/officeart/2008/layout/BendingPictureCaption"/>
    <dgm:cxn modelId="{3FA50D4C-065D-4D13-B74E-4F930CC3BF97}" type="presParOf" srcId="{916D595C-3BE2-4B96-9E9F-AF8BB9FF7AB7}" destId="{DFB04284-A06C-4993-844C-3E4058CA8AA5}" srcOrd="0" destOrd="0" presId="urn:microsoft.com/office/officeart/2008/layout/BendingPictureCaption"/>
    <dgm:cxn modelId="{505D612C-BDCE-4B21-BBAD-5E2476B5FB02}" type="presParOf" srcId="{916D595C-3BE2-4B96-9E9F-AF8BB9FF7AB7}" destId="{40526055-B1D1-421C-927E-A3FACF5A0DFC}" srcOrd="1" destOrd="0" presId="urn:microsoft.com/office/officeart/2008/layout/BendingPictureCaption"/>
    <dgm:cxn modelId="{782383CF-C5C9-4CCE-A4F7-D70991EB6B16}" type="presParOf" srcId="{D07ACB3C-8B3F-4955-A028-F2B37A4FEA5B}" destId="{406769F6-C42B-47B2-8038-6F4238938F12}" srcOrd="1" destOrd="0" presId="urn:microsoft.com/office/officeart/2008/layout/BendingPictureCaption"/>
    <dgm:cxn modelId="{347B40F9-0763-441A-BB62-69957FA8820C}" type="presParOf" srcId="{D07ACB3C-8B3F-4955-A028-F2B37A4FEA5B}" destId="{E0A128BB-56AA-4205-95CF-85F9FF09ABA1}" srcOrd="2" destOrd="0" presId="urn:microsoft.com/office/officeart/2008/layout/BendingPictureCaption"/>
    <dgm:cxn modelId="{C2809AEF-CF8D-4685-8DAC-AF463939ACA9}" type="presParOf" srcId="{E0A128BB-56AA-4205-95CF-85F9FF09ABA1}" destId="{9995A6C6-C8BB-4BE9-98D8-16F7648E34C3}" srcOrd="0" destOrd="0" presId="urn:microsoft.com/office/officeart/2008/layout/BendingPictureCaption"/>
    <dgm:cxn modelId="{26CB1A30-D7E2-4366-A8BE-BA4B83325E42}" type="presParOf" srcId="{E0A128BB-56AA-4205-95CF-85F9FF09ABA1}" destId="{91ED692C-1FF2-480B-A6AA-39EF4ED5683F}"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84F6775-981A-445E-B8DD-29358CE607D1}"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76E878B8-8BAD-4AA3-8047-3CA3AA2E20B8}">
      <dgm:prSet custT="1"/>
      <dgm:spPr>
        <a:solidFill>
          <a:srgbClr val="1C2A58"/>
        </a:solidFill>
      </dgm:spPr>
      <dgm:t>
        <a:bodyPr/>
        <a:lstStyle/>
        <a:p>
          <a:pPr rtl="0"/>
          <a:r>
            <a:rPr lang="en-US" sz="1400" dirty="0" smtClean="0">
              <a:solidFill>
                <a:schemeClr val="bg1"/>
              </a:solidFill>
              <a:latin typeface="Avenir LT Std 35 Light" charset="0"/>
            </a:rPr>
            <a:t>The behavior of AC and DC current varies in a resistive and capacitive circuit.</a:t>
          </a:r>
          <a:endParaRPr lang="en-US" sz="1400" dirty="0">
            <a:solidFill>
              <a:schemeClr val="bg1"/>
            </a:solidFill>
            <a:latin typeface="Avenir LT Std 35 Light" charset="0"/>
            <a:ea typeface="Avenir LT Std 35 Light" charset="0"/>
            <a:cs typeface="Avenir LT Std 35 Light" charset="0"/>
          </a:endParaRPr>
        </a:p>
      </dgm:t>
    </dgm:pt>
    <dgm:pt modelId="{56DCAB27-A854-43E0-B0E3-9EC950778D4A}" type="parTrans" cxnId="{04BE427C-A7A8-4C65-8F38-2472BEC209C1}">
      <dgm:prSet/>
      <dgm:spPr/>
      <dgm:t>
        <a:bodyPr/>
        <a:lstStyle/>
        <a:p>
          <a:endParaRPr lang="en-US"/>
        </a:p>
      </dgm:t>
    </dgm:pt>
    <dgm:pt modelId="{4D93488A-681C-4875-A0BC-CC951AFD58F3}" type="sibTrans" cxnId="{04BE427C-A7A8-4C65-8F38-2472BEC209C1}">
      <dgm:prSet/>
      <dgm:spPr/>
      <dgm:t>
        <a:bodyPr/>
        <a:lstStyle/>
        <a:p>
          <a:endParaRPr lang="en-US"/>
        </a:p>
      </dgm:t>
    </dgm:pt>
    <dgm:pt modelId="{3F2DCC14-C553-4086-9BB2-8A57EEB347C8}">
      <dgm:prSet custT="1"/>
      <dgm:spPr>
        <a:solidFill>
          <a:srgbClr val="1C2A58"/>
        </a:solidFill>
      </dgm:spPr>
      <dgm:t>
        <a:bodyPr/>
        <a:lstStyle/>
        <a:p>
          <a:pPr rtl="0"/>
          <a:r>
            <a:rPr lang="en-US" sz="1400" dirty="0" smtClean="0">
              <a:solidFill>
                <a:schemeClr val="bg1"/>
              </a:solidFill>
              <a:latin typeface="Avenir LT Std 35 Light" charset="0"/>
            </a:rPr>
            <a:t>AC current is bi-directional in nature whereas DC current flows in one direction.</a:t>
          </a:r>
          <a:endParaRPr lang="en-US" sz="1400" dirty="0">
            <a:solidFill>
              <a:schemeClr val="bg1"/>
            </a:solidFill>
            <a:latin typeface="Avenir LT Std 35 Light" charset="0"/>
            <a:ea typeface="Avenir LT Std 35 Light" charset="0"/>
            <a:cs typeface="Avenir LT Std 35 Light" charset="0"/>
          </a:endParaRPr>
        </a:p>
      </dgm:t>
    </dgm:pt>
    <dgm:pt modelId="{0530770C-9256-47DC-9E4E-87E6304824C1}" type="parTrans" cxnId="{828038F6-EAE0-4481-B4F5-3F307EB4E0AF}">
      <dgm:prSet/>
      <dgm:spPr/>
      <dgm:t>
        <a:bodyPr/>
        <a:lstStyle/>
        <a:p>
          <a:endParaRPr lang="en-US"/>
        </a:p>
      </dgm:t>
    </dgm:pt>
    <dgm:pt modelId="{DF439D59-AFE5-4D10-A6DE-0A530C7BD6CE}" type="sibTrans" cxnId="{828038F6-EAE0-4481-B4F5-3F307EB4E0AF}">
      <dgm:prSet/>
      <dgm:spPr/>
      <dgm:t>
        <a:bodyPr/>
        <a:lstStyle/>
        <a:p>
          <a:endParaRPr lang="en-US"/>
        </a:p>
      </dgm:t>
    </dgm:pt>
    <dgm:pt modelId="{F7253F38-CBB5-4DF5-B759-367F7C39E794}">
      <dgm:prSet custT="1"/>
      <dgm:spPr>
        <a:solidFill>
          <a:srgbClr val="1C2A58"/>
        </a:solidFill>
      </dgm:spPr>
      <dgm:t>
        <a:bodyPr/>
        <a:lstStyle/>
        <a:p>
          <a:pPr rtl="0"/>
          <a:r>
            <a:rPr lang="en-US" sz="1400" dirty="0" smtClean="0">
              <a:solidFill>
                <a:schemeClr val="bg1"/>
              </a:solidFill>
              <a:latin typeface="Avenir LT Std 35 Light" charset="0"/>
            </a:rPr>
            <a:t>The relationship between current, voltage and resistance is defined by the famous OHM’s LAW</a:t>
          </a:r>
          <a:endParaRPr lang="en-US" sz="1400" dirty="0">
            <a:solidFill>
              <a:schemeClr val="bg1"/>
            </a:solidFill>
            <a:latin typeface="Avenir LT Std 35 Light" charset="0"/>
            <a:ea typeface="Avenir LT Std 35 Light" charset="0"/>
            <a:cs typeface="Avenir LT Std 35 Light" charset="0"/>
          </a:endParaRPr>
        </a:p>
      </dgm:t>
    </dgm:pt>
    <dgm:pt modelId="{36422EC8-77BB-40C0-B061-3D198661992F}" type="parTrans" cxnId="{C3FE5792-0A72-4E6C-A4E9-F7E598D7CB42}">
      <dgm:prSet/>
      <dgm:spPr/>
      <dgm:t>
        <a:bodyPr/>
        <a:lstStyle/>
        <a:p>
          <a:endParaRPr lang="en-US"/>
        </a:p>
      </dgm:t>
    </dgm:pt>
    <dgm:pt modelId="{C559BF1E-1F08-42AA-84A9-1219FE7D114F}" type="sibTrans" cxnId="{C3FE5792-0A72-4E6C-A4E9-F7E598D7CB42}">
      <dgm:prSet/>
      <dgm:spPr/>
      <dgm:t>
        <a:bodyPr/>
        <a:lstStyle/>
        <a:p>
          <a:endParaRPr lang="en-US"/>
        </a:p>
      </dgm:t>
    </dgm:pt>
    <dgm:pt modelId="{47B7A7F9-FA71-4272-B7BE-01400469FB82}" type="pres">
      <dgm:prSet presAssocID="{584F6775-981A-445E-B8DD-29358CE607D1}" presName="linear" presStyleCnt="0">
        <dgm:presLayoutVars>
          <dgm:animLvl val="lvl"/>
          <dgm:resizeHandles val="exact"/>
        </dgm:presLayoutVars>
      </dgm:prSet>
      <dgm:spPr/>
      <dgm:t>
        <a:bodyPr/>
        <a:lstStyle/>
        <a:p>
          <a:endParaRPr lang="en-US"/>
        </a:p>
      </dgm:t>
    </dgm:pt>
    <dgm:pt modelId="{3DC04C01-026A-40DA-BC8F-BC8FBCD73F52}" type="pres">
      <dgm:prSet presAssocID="{76E878B8-8BAD-4AA3-8047-3CA3AA2E20B8}" presName="parentText" presStyleLbl="node1" presStyleIdx="0" presStyleCnt="3" custLinFactNeighborX="-771" custLinFactNeighborY="7123">
        <dgm:presLayoutVars>
          <dgm:chMax val="0"/>
          <dgm:bulletEnabled val="1"/>
        </dgm:presLayoutVars>
      </dgm:prSet>
      <dgm:spPr/>
      <dgm:t>
        <a:bodyPr/>
        <a:lstStyle/>
        <a:p>
          <a:endParaRPr lang="en-US"/>
        </a:p>
      </dgm:t>
    </dgm:pt>
    <dgm:pt modelId="{682D9DC4-5BFD-498F-ABB0-F263A9DEA5FD}" type="pres">
      <dgm:prSet presAssocID="{4D93488A-681C-4875-A0BC-CC951AFD58F3}" presName="spacer" presStyleCnt="0"/>
      <dgm:spPr/>
      <dgm:t>
        <a:bodyPr/>
        <a:lstStyle/>
        <a:p>
          <a:endParaRPr lang="en-US"/>
        </a:p>
      </dgm:t>
    </dgm:pt>
    <dgm:pt modelId="{25615894-733D-4645-8F4E-703F8F4A6FB5}" type="pres">
      <dgm:prSet presAssocID="{3F2DCC14-C553-4086-9BB2-8A57EEB347C8}" presName="parentText" presStyleLbl="node1" presStyleIdx="1" presStyleCnt="3">
        <dgm:presLayoutVars>
          <dgm:chMax val="0"/>
          <dgm:bulletEnabled val="1"/>
        </dgm:presLayoutVars>
      </dgm:prSet>
      <dgm:spPr/>
      <dgm:t>
        <a:bodyPr/>
        <a:lstStyle/>
        <a:p>
          <a:endParaRPr lang="en-US"/>
        </a:p>
      </dgm:t>
    </dgm:pt>
    <dgm:pt modelId="{85307C23-17B7-4E88-A2E5-339481E31CB9}" type="pres">
      <dgm:prSet presAssocID="{DF439D59-AFE5-4D10-A6DE-0A530C7BD6CE}" presName="spacer" presStyleCnt="0"/>
      <dgm:spPr/>
    </dgm:pt>
    <dgm:pt modelId="{A9C0169B-3C81-4329-BA50-F8EAAC70389E}" type="pres">
      <dgm:prSet presAssocID="{F7253F38-CBB5-4DF5-B759-367F7C39E794}" presName="parentText" presStyleLbl="node1" presStyleIdx="2" presStyleCnt="3">
        <dgm:presLayoutVars>
          <dgm:chMax val="0"/>
          <dgm:bulletEnabled val="1"/>
        </dgm:presLayoutVars>
      </dgm:prSet>
      <dgm:spPr/>
      <dgm:t>
        <a:bodyPr/>
        <a:lstStyle/>
        <a:p>
          <a:endParaRPr lang="en-US"/>
        </a:p>
      </dgm:t>
    </dgm:pt>
  </dgm:ptLst>
  <dgm:cxnLst>
    <dgm:cxn modelId="{B0641B97-7388-4DC0-858E-1C528D8F09D0}" type="presOf" srcId="{76E878B8-8BAD-4AA3-8047-3CA3AA2E20B8}" destId="{3DC04C01-026A-40DA-BC8F-BC8FBCD73F52}" srcOrd="0" destOrd="0" presId="urn:microsoft.com/office/officeart/2005/8/layout/vList2"/>
    <dgm:cxn modelId="{691EC77B-5B93-48A6-93A1-DD6484AAA480}" type="presOf" srcId="{F7253F38-CBB5-4DF5-B759-367F7C39E794}" destId="{A9C0169B-3C81-4329-BA50-F8EAAC70389E}" srcOrd="0" destOrd="0" presId="urn:microsoft.com/office/officeart/2005/8/layout/vList2"/>
    <dgm:cxn modelId="{04BE427C-A7A8-4C65-8F38-2472BEC209C1}" srcId="{584F6775-981A-445E-B8DD-29358CE607D1}" destId="{76E878B8-8BAD-4AA3-8047-3CA3AA2E20B8}" srcOrd="0" destOrd="0" parTransId="{56DCAB27-A854-43E0-B0E3-9EC950778D4A}" sibTransId="{4D93488A-681C-4875-A0BC-CC951AFD58F3}"/>
    <dgm:cxn modelId="{C3FE5792-0A72-4E6C-A4E9-F7E598D7CB42}" srcId="{584F6775-981A-445E-B8DD-29358CE607D1}" destId="{F7253F38-CBB5-4DF5-B759-367F7C39E794}" srcOrd="2" destOrd="0" parTransId="{36422EC8-77BB-40C0-B061-3D198661992F}" sibTransId="{C559BF1E-1F08-42AA-84A9-1219FE7D114F}"/>
    <dgm:cxn modelId="{228D21F2-FAF8-479D-B6F3-A93C1DE9F2A4}" type="presOf" srcId="{3F2DCC14-C553-4086-9BB2-8A57EEB347C8}" destId="{25615894-733D-4645-8F4E-703F8F4A6FB5}" srcOrd="0" destOrd="0" presId="urn:microsoft.com/office/officeart/2005/8/layout/vList2"/>
    <dgm:cxn modelId="{53DFE32A-D7C3-4827-BD80-F4A3273773D0}" type="presOf" srcId="{584F6775-981A-445E-B8DD-29358CE607D1}" destId="{47B7A7F9-FA71-4272-B7BE-01400469FB82}" srcOrd="0" destOrd="0" presId="urn:microsoft.com/office/officeart/2005/8/layout/vList2"/>
    <dgm:cxn modelId="{828038F6-EAE0-4481-B4F5-3F307EB4E0AF}" srcId="{584F6775-981A-445E-B8DD-29358CE607D1}" destId="{3F2DCC14-C553-4086-9BB2-8A57EEB347C8}" srcOrd="1" destOrd="0" parTransId="{0530770C-9256-47DC-9E4E-87E6304824C1}" sibTransId="{DF439D59-AFE5-4D10-A6DE-0A530C7BD6CE}"/>
    <dgm:cxn modelId="{E9A16201-DAED-4512-B704-95227EC48B83}" type="presParOf" srcId="{47B7A7F9-FA71-4272-B7BE-01400469FB82}" destId="{3DC04C01-026A-40DA-BC8F-BC8FBCD73F52}" srcOrd="0" destOrd="0" presId="urn:microsoft.com/office/officeart/2005/8/layout/vList2"/>
    <dgm:cxn modelId="{817172FF-D7CB-4EC8-A1A8-DBE7B271E105}" type="presParOf" srcId="{47B7A7F9-FA71-4272-B7BE-01400469FB82}" destId="{682D9DC4-5BFD-498F-ABB0-F263A9DEA5FD}" srcOrd="1" destOrd="0" presId="urn:microsoft.com/office/officeart/2005/8/layout/vList2"/>
    <dgm:cxn modelId="{13730748-2CF6-4AAC-A929-94030A3AC26A}" type="presParOf" srcId="{47B7A7F9-FA71-4272-B7BE-01400469FB82}" destId="{25615894-733D-4645-8F4E-703F8F4A6FB5}" srcOrd="2" destOrd="0" presId="urn:microsoft.com/office/officeart/2005/8/layout/vList2"/>
    <dgm:cxn modelId="{E955C041-AB82-4438-96EE-C04783FFD54B}" type="presParOf" srcId="{47B7A7F9-FA71-4272-B7BE-01400469FB82}" destId="{85307C23-17B7-4E88-A2E5-339481E31CB9}" srcOrd="3" destOrd="0" presId="urn:microsoft.com/office/officeart/2005/8/layout/vList2"/>
    <dgm:cxn modelId="{C7688C91-20A0-4AA8-A822-AEC1F866DC79}" type="presParOf" srcId="{47B7A7F9-FA71-4272-B7BE-01400469FB82}" destId="{A9C0169B-3C81-4329-BA50-F8EAAC70389E}"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B24A35F-E549-4E69-A3AC-F7C6B3E93C29}"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E7AD8555-32C4-422C-81C3-14D0E097F08C}">
      <dgm:prSet custT="1"/>
      <dgm:spPr>
        <a:solidFill>
          <a:srgbClr val="1C2A58"/>
        </a:solidFill>
      </dgm:spPr>
      <dgm:t>
        <a:bodyPr/>
        <a:lstStyle/>
        <a:p>
          <a:pPr rtl="0"/>
          <a:r>
            <a:rPr lang="en-US" sz="1600" dirty="0" smtClean="0">
              <a:solidFill>
                <a:schemeClr val="bg1"/>
              </a:solidFill>
              <a:latin typeface="Avenir LT Std 35 Light" charset="0"/>
            </a:rPr>
            <a:t>When an AC potential is applied across a resistor, the resulting leakage current is in phase with the applied voltage.</a:t>
          </a:r>
          <a:endParaRPr lang="en-US" sz="1600" dirty="0">
            <a:solidFill>
              <a:schemeClr val="bg1"/>
            </a:solidFill>
            <a:latin typeface="Avenir LT Std 35 Light" charset="0"/>
            <a:ea typeface="Avenir LT Std 35 Light" charset="0"/>
            <a:cs typeface="Avenir LT Std 35 Light" charset="0"/>
          </a:endParaRPr>
        </a:p>
      </dgm:t>
    </dgm:pt>
    <dgm:pt modelId="{EAA6FA8C-75C5-42E5-AC72-AD9E09203F7F}" type="sibTrans" cxnId="{DBB82892-1F24-4034-8B82-E76BF092A195}">
      <dgm:prSet/>
      <dgm:spPr/>
      <dgm:t>
        <a:bodyPr/>
        <a:lstStyle/>
        <a:p>
          <a:endParaRPr lang="en-US">
            <a:solidFill>
              <a:schemeClr val="bg1"/>
            </a:solidFill>
            <a:latin typeface="Avenir LT Std 35 Light" charset="0"/>
            <a:ea typeface="Avenir LT Std 35 Light" charset="0"/>
            <a:cs typeface="Avenir LT Std 35 Light" charset="0"/>
          </a:endParaRPr>
        </a:p>
      </dgm:t>
    </dgm:pt>
    <dgm:pt modelId="{1AFF196A-2A39-43CC-8BD8-C29B41C43196}" type="parTrans" cxnId="{DBB82892-1F24-4034-8B82-E76BF092A195}">
      <dgm:prSet/>
      <dgm:spPr/>
      <dgm:t>
        <a:bodyPr/>
        <a:lstStyle/>
        <a:p>
          <a:endParaRPr lang="en-US">
            <a:solidFill>
              <a:schemeClr val="bg1"/>
            </a:solidFill>
            <a:latin typeface="Avenir LT Std 35 Light" charset="0"/>
            <a:ea typeface="Avenir LT Std 35 Light" charset="0"/>
            <a:cs typeface="Avenir LT Std 35 Light" charset="0"/>
          </a:endParaRPr>
        </a:p>
      </dgm:t>
    </dgm:pt>
    <dgm:pt modelId="{785FA57C-505B-4260-8F48-6627487B3C79}">
      <dgm:prSet custT="1"/>
      <dgm:spPr>
        <a:solidFill>
          <a:srgbClr val="1C2A58"/>
        </a:solidFill>
      </dgm:spPr>
      <dgm:t>
        <a:bodyPr/>
        <a:lstStyle/>
        <a:p>
          <a:r>
            <a:rPr lang="en-US" sz="1600" dirty="0" smtClean="0">
              <a:solidFill>
                <a:schemeClr val="bg1"/>
              </a:solidFill>
              <a:latin typeface="Avenir LT Std 35 Light" charset="0"/>
            </a:rPr>
            <a:t>When an AC potential is applied across a capacitor, the resulting leakage current that flows is 90° out of phase with the applied voltage.</a:t>
          </a:r>
        </a:p>
      </dgm:t>
    </dgm:pt>
    <dgm:pt modelId="{CB55D1C5-DD8F-46B2-8177-87393D4F1EBF}" type="parTrans" cxnId="{2C2102C9-B808-4F3B-B9B6-65AAD4DCF234}">
      <dgm:prSet/>
      <dgm:spPr/>
      <dgm:t>
        <a:bodyPr/>
        <a:lstStyle/>
        <a:p>
          <a:endParaRPr lang="en-US"/>
        </a:p>
      </dgm:t>
    </dgm:pt>
    <dgm:pt modelId="{9BD82CAB-D623-42CD-97D4-9144403C45AB}" type="sibTrans" cxnId="{2C2102C9-B808-4F3B-B9B6-65AAD4DCF234}">
      <dgm:prSet/>
      <dgm:spPr/>
      <dgm:t>
        <a:bodyPr/>
        <a:lstStyle/>
        <a:p>
          <a:endParaRPr lang="en-US"/>
        </a:p>
      </dgm:t>
    </dgm:pt>
    <dgm:pt modelId="{234D2494-4DF7-4B83-8083-9E9D703F1F9B}">
      <dgm:prSet custT="1"/>
      <dgm:spPr>
        <a:solidFill>
          <a:srgbClr val="1C2A58"/>
        </a:solidFill>
      </dgm:spPr>
      <dgm:t>
        <a:bodyPr/>
        <a:lstStyle/>
        <a:p>
          <a:r>
            <a:rPr lang="en-US" sz="1600" dirty="0" smtClean="0">
              <a:solidFill>
                <a:schemeClr val="bg1"/>
              </a:solidFill>
              <a:latin typeface="Avenir LT Std 35 Light" charset="0"/>
            </a:rPr>
            <a:t>This is the reactive current due to the capacitor. </a:t>
          </a:r>
          <a:endParaRPr lang="en-US" dirty="0"/>
        </a:p>
      </dgm:t>
    </dgm:pt>
    <dgm:pt modelId="{ACC4C122-7C51-43F1-99A0-C50A47BB72DB}" type="parTrans" cxnId="{D74BC245-63CA-41CA-A007-3BD8220FD17D}">
      <dgm:prSet/>
      <dgm:spPr/>
      <dgm:t>
        <a:bodyPr/>
        <a:lstStyle/>
        <a:p>
          <a:endParaRPr lang="en-US"/>
        </a:p>
      </dgm:t>
    </dgm:pt>
    <dgm:pt modelId="{A4C2B688-58E6-4A6F-AA1D-55DB1997B522}" type="sibTrans" cxnId="{D74BC245-63CA-41CA-A007-3BD8220FD17D}">
      <dgm:prSet/>
      <dgm:spPr/>
      <dgm:t>
        <a:bodyPr/>
        <a:lstStyle/>
        <a:p>
          <a:endParaRPr lang="en-US"/>
        </a:p>
      </dgm:t>
    </dgm:pt>
    <dgm:pt modelId="{BD791B93-C49E-4076-887A-A52C92C4CC45}" type="pres">
      <dgm:prSet presAssocID="{4B24A35F-E549-4E69-A3AC-F7C6B3E93C29}" presName="linear" presStyleCnt="0">
        <dgm:presLayoutVars>
          <dgm:animLvl val="lvl"/>
          <dgm:resizeHandles val="exact"/>
        </dgm:presLayoutVars>
      </dgm:prSet>
      <dgm:spPr/>
      <dgm:t>
        <a:bodyPr/>
        <a:lstStyle/>
        <a:p>
          <a:endParaRPr lang="en-US"/>
        </a:p>
      </dgm:t>
    </dgm:pt>
    <dgm:pt modelId="{57517F78-8D29-4098-B1AF-CB02B282DF02}" type="pres">
      <dgm:prSet presAssocID="{E7AD8555-32C4-422C-81C3-14D0E097F08C}" presName="parentText" presStyleLbl="node1" presStyleIdx="0" presStyleCnt="3" custLinFactNeighborX="727">
        <dgm:presLayoutVars>
          <dgm:chMax val="0"/>
          <dgm:bulletEnabled val="1"/>
        </dgm:presLayoutVars>
      </dgm:prSet>
      <dgm:spPr/>
      <dgm:t>
        <a:bodyPr/>
        <a:lstStyle/>
        <a:p>
          <a:endParaRPr lang="en-US"/>
        </a:p>
      </dgm:t>
    </dgm:pt>
    <dgm:pt modelId="{9919FC8C-06E1-4073-9908-8CCD6F12739F}" type="pres">
      <dgm:prSet presAssocID="{EAA6FA8C-75C5-42E5-AC72-AD9E09203F7F}" presName="spacer" presStyleCnt="0"/>
      <dgm:spPr/>
      <dgm:t>
        <a:bodyPr/>
        <a:lstStyle/>
        <a:p>
          <a:endParaRPr lang="en-US"/>
        </a:p>
      </dgm:t>
    </dgm:pt>
    <dgm:pt modelId="{B5DF94CE-2F55-449C-9A48-422F5C8C380B}" type="pres">
      <dgm:prSet presAssocID="{785FA57C-505B-4260-8F48-6627487B3C79}" presName="parentText" presStyleLbl="node1" presStyleIdx="1" presStyleCnt="3">
        <dgm:presLayoutVars>
          <dgm:chMax val="0"/>
          <dgm:bulletEnabled val="1"/>
        </dgm:presLayoutVars>
      </dgm:prSet>
      <dgm:spPr/>
      <dgm:t>
        <a:bodyPr/>
        <a:lstStyle/>
        <a:p>
          <a:endParaRPr lang="en-US"/>
        </a:p>
      </dgm:t>
    </dgm:pt>
    <dgm:pt modelId="{BCF40381-9299-4546-8E7A-C90821145154}" type="pres">
      <dgm:prSet presAssocID="{9BD82CAB-D623-42CD-97D4-9144403C45AB}" presName="spacer" presStyleCnt="0"/>
      <dgm:spPr/>
    </dgm:pt>
    <dgm:pt modelId="{C23C2AF5-A38F-4E18-BD00-D4A944932EBF}" type="pres">
      <dgm:prSet presAssocID="{234D2494-4DF7-4B83-8083-9E9D703F1F9B}" presName="parentText" presStyleLbl="node1" presStyleIdx="2" presStyleCnt="3">
        <dgm:presLayoutVars>
          <dgm:chMax val="0"/>
          <dgm:bulletEnabled val="1"/>
        </dgm:presLayoutVars>
      </dgm:prSet>
      <dgm:spPr/>
      <dgm:t>
        <a:bodyPr/>
        <a:lstStyle/>
        <a:p>
          <a:endParaRPr lang="en-US"/>
        </a:p>
      </dgm:t>
    </dgm:pt>
  </dgm:ptLst>
  <dgm:cxnLst>
    <dgm:cxn modelId="{2537F4F2-C2B4-4185-B2DC-13D1645E6E30}" type="presOf" srcId="{4B24A35F-E549-4E69-A3AC-F7C6B3E93C29}" destId="{BD791B93-C49E-4076-887A-A52C92C4CC45}" srcOrd="0" destOrd="0" presId="urn:microsoft.com/office/officeart/2005/8/layout/vList2"/>
    <dgm:cxn modelId="{2C2102C9-B808-4F3B-B9B6-65AAD4DCF234}" srcId="{4B24A35F-E549-4E69-A3AC-F7C6B3E93C29}" destId="{785FA57C-505B-4260-8F48-6627487B3C79}" srcOrd="1" destOrd="0" parTransId="{CB55D1C5-DD8F-46B2-8177-87393D4F1EBF}" sibTransId="{9BD82CAB-D623-42CD-97D4-9144403C45AB}"/>
    <dgm:cxn modelId="{8477183F-5ADA-40E7-84D5-90FA6119714C}" type="presOf" srcId="{785FA57C-505B-4260-8F48-6627487B3C79}" destId="{B5DF94CE-2F55-449C-9A48-422F5C8C380B}" srcOrd="0" destOrd="0" presId="urn:microsoft.com/office/officeart/2005/8/layout/vList2"/>
    <dgm:cxn modelId="{446FA2AF-F87C-46EB-90AD-A6AA32298666}" type="presOf" srcId="{E7AD8555-32C4-422C-81C3-14D0E097F08C}" destId="{57517F78-8D29-4098-B1AF-CB02B282DF02}" srcOrd="0" destOrd="0" presId="urn:microsoft.com/office/officeart/2005/8/layout/vList2"/>
    <dgm:cxn modelId="{DBB82892-1F24-4034-8B82-E76BF092A195}" srcId="{4B24A35F-E549-4E69-A3AC-F7C6B3E93C29}" destId="{E7AD8555-32C4-422C-81C3-14D0E097F08C}" srcOrd="0" destOrd="0" parTransId="{1AFF196A-2A39-43CC-8BD8-C29B41C43196}" sibTransId="{EAA6FA8C-75C5-42E5-AC72-AD9E09203F7F}"/>
    <dgm:cxn modelId="{1B07F789-0270-4B95-80B4-CB9A49E6334F}" type="presOf" srcId="{234D2494-4DF7-4B83-8083-9E9D703F1F9B}" destId="{C23C2AF5-A38F-4E18-BD00-D4A944932EBF}" srcOrd="0" destOrd="0" presId="urn:microsoft.com/office/officeart/2005/8/layout/vList2"/>
    <dgm:cxn modelId="{D74BC245-63CA-41CA-A007-3BD8220FD17D}" srcId="{4B24A35F-E549-4E69-A3AC-F7C6B3E93C29}" destId="{234D2494-4DF7-4B83-8083-9E9D703F1F9B}" srcOrd="2" destOrd="0" parTransId="{ACC4C122-7C51-43F1-99A0-C50A47BB72DB}" sibTransId="{A4C2B688-58E6-4A6F-AA1D-55DB1997B522}"/>
    <dgm:cxn modelId="{E75D27D8-3FB9-469B-BD49-D39FDB5FF4EC}" type="presParOf" srcId="{BD791B93-C49E-4076-887A-A52C92C4CC45}" destId="{57517F78-8D29-4098-B1AF-CB02B282DF02}" srcOrd="0" destOrd="0" presId="urn:microsoft.com/office/officeart/2005/8/layout/vList2"/>
    <dgm:cxn modelId="{B6217667-FACA-404C-AC19-A9C985A29254}" type="presParOf" srcId="{BD791B93-C49E-4076-887A-A52C92C4CC45}" destId="{9919FC8C-06E1-4073-9908-8CCD6F12739F}" srcOrd="1" destOrd="0" presId="urn:microsoft.com/office/officeart/2005/8/layout/vList2"/>
    <dgm:cxn modelId="{562AF8DA-E423-4BE3-BB9E-958117CC544D}" type="presParOf" srcId="{BD791B93-C49E-4076-887A-A52C92C4CC45}" destId="{B5DF94CE-2F55-449C-9A48-422F5C8C380B}" srcOrd="2" destOrd="0" presId="urn:microsoft.com/office/officeart/2005/8/layout/vList2"/>
    <dgm:cxn modelId="{074767EC-F600-449D-9ABF-ABE8378EE2F4}" type="presParOf" srcId="{BD791B93-C49E-4076-887A-A52C92C4CC45}" destId="{BCF40381-9299-4546-8E7A-C90821145154}" srcOrd="3" destOrd="0" presId="urn:microsoft.com/office/officeart/2005/8/layout/vList2"/>
    <dgm:cxn modelId="{BE22BC39-E6E7-49F8-B7FB-26BA90CB3CEB}" type="presParOf" srcId="{BD791B93-C49E-4076-887A-A52C92C4CC45}" destId="{C23C2AF5-A38F-4E18-BD00-D4A944932EBF}" srcOrd="4" destOrd="0" presId="urn:microsoft.com/office/officeart/2005/8/layout/vList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3F7816B-EB8E-48BD-A8A3-8E650DE4FA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84E8BEE-A130-435B-B0A6-BC63B405FEB6}">
      <dgm:prSet custT="1"/>
      <dgm:spPr>
        <a:solidFill>
          <a:srgbClr val="1C2A58"/>
        </a:solidFill>
      </dgm:spPr>
      <dgm:t>
        <a:bodyPr/>
        <a:lstStyle/>
        <a:p>
          <a:pPr rtl="0"/>
          <a:r>
            <a:rPr lang="en-US" sz="1600" dirty="0" smtClean="0">
              <a:latin typeface="Avenir LT Std 35 Light" pitchFamily="34" charset="0"/>
            </a:rPr>
            <a:t>In a capacitive circuit, the AC and DC currents behave differently.</a:t>
          </a:r>
          <a:endParaRPr lang="en-US" sz="1600" dirty="0">
            <a:latin typeface="Avenir LT Std 35 Light" pitchFamily="34" charset="0"/>
          </a:endParaRPr>
        </a:p>
      </dgm:t>
    </dgm:pt>
    <dgm:pt modelId="{D8DDFB62-B6CA-43AF-85D8-ED0E0B2AE5F7}" type="parTrans" cxnId="{AFB29FE9-0924-485C-8C6C-52A3BE7361AF}">
      <dgm:prSet/>
      <dgm:spPr/>
      <dgm:t>
        <a:bodyPr/>
        <a:lstStyle/>
        <a:p>
          <a:endParaRPr lang="en-US" sz="1600">
            <a:latin typeface="Avenir LT Std 35 Light" pitchFamily="34" charset="0"/>
          </a:endParaRPr>
        </a:p>
      </dgm:t>
    </dgm:pt>
    <dgm:pt modelId="{AB2E68CD-546B-4820-BA2D-8F0AB96D0F24}" type="sibTrans" cxnId="{AFB29FE9-0924-485C-8C6C-52A3BE7361AF}">
      <dgm:prSet/>
      <dgm:spPr/>
      <dgm:t>
        <a:bodyPr/>
        <a:lstStyle/>
        <a:p>
          <a:endParaRPr lang="en-US" sz="1600">
            <a:latin typeface="Avenir LT Std 35 Light" pitchFamily="34" charset="0"/>
          </a:endParaRPr>
        </a:p>
      </dgm:t>
    </dgm:pt>
    <dgm:pt modelId="{0E8C51E0-09A9-41D8-9D8E-5BF53C905B2D}">
      <dgm:prSet custT="1"/>
      <dgm:spPr>
        <a:solidFill>
          <a:srgbClr val="1C2A58"/>
        </a:solidFill>
      </dgm:spPr>
      <dgm:t>
        <a:bodyPr/>
        <a:lstStyle/>
        <a:p>
          <a:r>
            <a:rPr lang="en-US" sz="1600" dirty="0" smtClean="0">
              <a:latin typeface="Avenir LT Std 35 Light" pitchFamily="34" charset="0"/>
            </a:rPr>
            <a:t>When a DC potential is applied across a capacitor, large amount of current is required to charge the capacitor.</a:t>
          </a:r>
        </a:p>
      </dgm:t>
    </dgm:pt>
    <dgm:pt modelId="{A091757A-F4E2-4910-B9FD-1D584E842AA7}" type="parTrans" cxnId="{D9A87FF2-765B-4F73-9B62-0D3DE0B663BF}">
      <dgm:prSet/>
      <dgm:spPr/>
      <dgm:t>
        <a:bodyPr/>
        <a:lstStyle/>
        <a:p>
          <a:endParaRPr lang="en-US"/>
        </a:p>
      </dgm:t>
    </dgm:pt>
    <dgm:pt modelId="{A82A5973-0294-4897-92AE-E19B9A83585C}" type="sibTrans" cxnId="{D9A87FF2-765B-4F73-9B62-0D3DE0B663BF}">
      <dgm:prSet/>
      <dgm:spPr/>
      <dgm:t>
        <a:bodyPr/>
        <a:lstStyle/>
        <a:p>
          <a:endParaRPr lang="en-US"/>
        </a:p>
      </dgm:t>
    </dgm:pt>
    <dgm:pt modelId="{19B54B01-D410-404F-837C-A7CDE87F97BA}">
      <dgm:prSet custT="1"/>
      <dgm:spPr>
        <a:solidFill>
          <a:srgbClr val="1C2A58"/>
        </a:solidFill>
      </dgm:spPr>
      <dgm:t>
        <a:bodyPr/>
        <a:lstStyle/>
        <a:p>
          <a:r>
            <a:rPr lang="en-US" sz="1600" dirty="0" smtClean="0">
              <a:latin typeface="Avenir LT Std 35 Light" pitchFamily="34" charset="0"/>
            </a:rPr>
            <a:t>As the capacitor charges up with time, the current decreases and point comes where the capacitor is fully charged and no current flows.</a:t>
          </a:r>
        </a:p>
      </dgm:t>
    </dgm:pt>
    <dgm:pt modelId="{E1946431-8FC6-4913-9E1F-C6E81487E0E8}" type="parTrans" cxnId="{EE5994D5-F6D7-4EB2-BF4E-74DDBA31C6C2}">
      <dgm:prSet/>
      <dgm:spPr/>
      <dgm:t>
        <a:bodyPr/>
        <a:lstStyle/>
        <a:p>
          <a:endParaRPr lang="en-US"/>
        </a:p>
      </dgm:t>
    </dgm:pt>
    <dgm:pt modelId="{94D22AE5-38FC-4CAC-848F-EABED9C35A2C}" type="sibTrans" cxnId="{EE5994D5-F6D7-4EB2-BF4E-74DDBA31C6C2}">
      <dgm:prSet/>
      <dgm:spPr/>
      <dgm:t>
        <a:bodyPr/>
        <a:lstStyle/>
        <a:p>
          <a:endParaRPr lang="en-US"/>
        </a:p>
      </dgm:t>
    </dgm:pt>
    <dgm:pt modelId="{D69B5ED6-E7F2-481A-A7FA-648C081E574F}" type="pres">
      <dgm:prSet presAssocID="{63F7816B-EB8E-48BD-A8A3-8E650DE4FA94}" presName="linear" presStyleCnt="0">
        <dgm:presLayoutVars>
          <dgm:animLvl val="lvl"/>
          <dgm:resizeHandles val="exact"/>
        </dgm:presLayoutVars>
      </dgm:prSet>
      <dgm:spPr/>
      <dgm:t>
        <a:bodyPr/>
        <a:lstStyle/>
        <a:p>
          <a:endParaRPr lang="en-US"/>
        </a:p>
      </dgm:t>
    </dgm:pt>
    <dgm:pt modelId="{59C54A23-2AF5-4FB4-84A5-55BD5A6D94A8}" type="pres">
      <dgm:prSet presAssocID="{384E8BEE-A130-435B-B0A6-BC63B405FEB6}" presName="parentText" presStyleLbl="node1" presStyleIdx="0" presStyleCnt="3">
        <dgm:presLayoutVars>
          <dgm:chMax val="0"/>
          <dgm:bulletEnabled val="1"/>
        </dgm:presLayoutVars>
      </dgm:prSet>
      <dgm:spPr/>
      <dgm:t>
        <a:bodyPr/>
        <a:lstStyle/>
        <a:p>
          <a:endParaRPr lang="en-US"/>
        </a:p>
      </dgm:t>
    </dgm:pt>
    <dgm:pt modelId="{9785BB63-8E1E-4B88-8CB3-CD9CC8C6096F}" type="pres">
      <dgm:prSet presAssocID="{AB2E68CD-546B-4820-BA2D-8F0AB96D0F24}" presName="spacer" presStyleCnt="0"/>
      <dgm:spPr/>
    </dgm:pt>
    <dgm:pt modelId="{86F36A6B-D5CE-4BE5-9862-81CC4C03564B}" type="pres">
      <dgm:prSet presAssocID="{0E8C51E0-09A9-41D8-9D8E-5BF53C905B2D}" presName="parentText" presStyleLbl="node1" presStyleIdx="1" presStyleCnt="3">
        <dgm:presLayoutVars>
          <dgm:chMax val="0"/>
          <dgm:bulletEnabled val="1"/>
        </dgm:presLayoutVars>
      </dgm:prSet>
      <dgm:spPr/>
      <dgm:t>
        <a:bodyPr/>
        <a:lstStyle/>
        <a:p>
          <a:endParaRPr lang="en-US"/>
        </a:p>
      </dgm:t>
    </dgm:pt>
    <dgm:pt modelId="{686016F6-F5E3-44F0-A33D-E9137E2EC7FC}" type="pres">
      <dgm:prSet presAssocID="{A82A5973-0294-4897-92AE-E19B9A83585C}" presName="spacer" presStyleCnt="0"/>
      <dgm:spPr/>
    </dgm:pt>
    <dgm:pt modelId="{5F37A526-E54A-4B98-A631-641E5D2B21E3}" type="pres">
      <dgm:prSet presAssocID="{19B54B01-D410-404F-837C-A7CDE87F97BA}" presName="parentText" presStyleLbl="node1" presStyleIdx="2" presStyleCnt="3">
        <dgm:presLayoutVars>
          <dgm:chMax val="0"/>
          <dgm:bulletEnabled val="1"/>
        </dgm:presLayoutVars>
      </dgm:prSet>
      <dgm:spPr/>
      <dgm:t>
        <a:bodyPr/>
        <a:lstStyle/>
        <a:p>
          <a:endParaRPr lang="en-US"/>
        </a:p>
      </dgm:t>
    </dgm:pt>
  </dgm:ptLst>
  <dgm:cxnLst>
    <dgm:cxn modelId="{E95EB916-DA34-421E-8AE3-BE2F0F633446}" type="presOf" srcId="{384E8BEE-A130-435B-B0A6-BC63B405FEB6}" destId="{59C54A23-2AF5-4FB4-84A5-55BD5A6D94A8}" srcOrd="0" destOrd="0" presId="urn:microsoft.com/office/officeart/2005/8/layout/vList2"/>
    <dgm:cxn modelId="{AFB29FE9-0924-485C-8C6C-52A3BE7361AF}" srcId="{63F7816B-EB8E-48BD-A8A3-8E650DE4FA94}" destId="{384E8BEE-A130-435B-B0A6-BC63B405FEB6}" srcOrd="0" destOrd="0" parTransId="{D8DDFB62-B6CA-43AF-85D8-ED0E0B2AE5F7}" sibTransId="{AB2E68CD-546B-4820-BA2D-8F0AB96D0F24}"/>
    <dgm:cxn modelId="{B92F64A8-F912-4CD9-ACDD-FE56CFA29F5D}" type="presOf" srcId="{63F7816B-EB8E-48BD-A8A3-8E650DE4FA94}" destId="{D69B5ED6-E7F2-481A-A7FA-648C081E574F}" srcOrd="0" destOrd="0" presId="urn:microsoft.com/office/officeart/2005/8/layout/vList2"/>
    <dgm:cxn modelId="{D9A87FF2-765B-4F73-9B62-0D3DE0B663BF}" srcId="{63F7816B-EB8E-48BD-A8A3-8E650DE4FA94}" destId="{0E8C51E0-09A9-41D8-9D8E-5BF53C905B2D}" srcOrd="1" destOrd="0" parTransId="{A091757A-F4E2-4910-B9FD-1D584E842AA7}" sibTransId="{A82A5973-0294-4897-92AE-E19B9A83585C}"/>
    <dgm:cxn modelId="{EE0EE5F1-337F-4BE7-A307-855AA8C9442B}" type="presOf" srcId="{0E8C51E0-09A9-41D8-9D8E-5BF53C905B2D}" destId="{86F36A6B-D5CE-4BE5-9862-81CC4C03564B}" srcOrd="0" destOrd="0" presId="urn:microsoft.com/office/officeart/2005/8/layout/vList2"/>
    <dgm:cxn modelId="{EDACE00A-AC7B-4F0D-874B-56C8841A0E14}" type="presOf" srcId="{19B54B01-D410-404F-837C-A7CDE87F97BA}" destId="{5F37A526-E54A-4B98-A631-641E5D2B21E3}" srcOrd="0" destOrd="0" presId="urn:microsoft.com/office/officeart/2005/8/layout/vList2"/>
    <dgm:cxn modelId="{EE5994D5-F6D7-4EB2-BF4E-74DDBA31C6C2}" srcId="{63F7816B-EB8E-48BD-A8A3-8E650DE4FA94}" destId="{19B54B01-D410-404F-837C-A7CDE87F97BA}" srcOrd="2" destOrd="0" parTransId="{E1946431-8FC6-4913-9E1F-C6E81487E0E8}" sibTransId="{94D22AE5-38FC-4CAC-848F-EABED9C35A2C}"/>
    <dgm:cxn modelId="{6A242FA6-BB59-456F-AA4D-616386ECEAD6}" type="presParOf" srcId="{D69B5ED6-E7F2-481A-A7FA-648C081E574F}" destId="{59C54A23-2AF5-4FB4-84A5-55BD5A6D94A8}" srcOrd="0" destOrd="0" presId="urn:microsoft.com/office/officeart/2005/8/layout/vList2"/>
    <dgm:cxn modelId="{8667F97E-252E-4F61-BA15-B18EC3E268C7}" type="presParOf" srcId="{D69B5ED6-E7F2-481A-A7FA-648C081E574F}" destId="{9785BB63-8E1E-4B88-8CB3-CD9CC8C6096F}" srcOrd="1" destOrd="0" presId="urn:microsoft.com/office/officeart/2005/8/layout/vList2"/>
    <dgm:cxn modelId="{4F1F8ED5-6D37-4AC5-A83C-55C19DC84948}" type="presParOf" srcId="{D69B5ED6-E7F2-481A-A7FA-648C081E574F}" destId="{86F36A6B-D5CE-4BE5-9862-81CC4C03564B}" srcOrd="2" destOrd="0" presId="urn:microsoft.com/office/officeart/2005/8/layout/vList2"/>
    <dgm:cxn modelId="{92BF1E9F-3A6A-49A3-9785-632A8B4E53A9}" type="presParOf" srcId="{D69B5ED6-E7F2-481A-A7FA-648C081E574F}" destId="{686016F6-F5E3-44F0-A33D-E9137E2EC7FC}" srcOrd="3" destOrd="0" presId="urn:microsoft.com/office/officeart/2005/8/layout/vList2"/>
    <dgm:cxn modelId="{B8016E32-5FA4-4043-B61C-62B95B50F3A4}" type="presParOf" srcId="{D69B5ED6-E7F2-481A-A7FA-648C081E574F}" destId="{5F37A526-E54A-4B98-A631-641E5D2B21E3}" srcOrd="4" destOrd="0" presId="urn:microsoft.com/office/officeart/2005/8/layout/vList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2DD4133-719F-4D1C-8980-FC118BC4604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4300E2E-E0F5-41A1-8FE5-BA5CB1C88DC7}">
      <dgm:prSet custT="1"/>
      <dgm:spPr>
        <a:solidFill>
          <a:srgbClr val="1C2A58"/>
        </a:solidFill>
      </dgm:spPr>
      <dgm:t>
        <a:bodyPr/>
        <a:lstStyle/>
        <a:p>
          <a:pPr rtl="0"/>
          <a:r>
            <a:rPr lang="en-US" sz="1600" dirty="0" smtClean="0">
              <a:latin typeface="Avenir LT Std 35 Light" pitchFamily="34" charset="0"/>
            </a:rPr>
            <a:t>The leakage current that is measured by most AC hipot testers is the vector sum of the resistive leakage current and the reactive leakage current.</a:t>
          </a:r>
          <a:endParaRPr lang="en-US" sz="1600" dirty="0">
            <a:latin typeface="Avenir LT Std 35 Light" pitchFamily="34" charset="0"/>
          </a:endParaRPr>
        </a:p>
      </dgm:t>
    </dgm:pt>
    <dgm:pt modelId="{8A9F46A4-0EFD-493B-B163-BD802F919375}" type="parTrans" cxnId="{44C9992B-F1CF-430E-B089-4A5574104F2B}">
      <dgm:prSet/>
      <dgm:spPr/>
      <dgm:t>
        <a:bodyPr/>
        <a:lstStyle/>
        <a:p>
          <a:endParaRPr lang="en-US"/>
        </a:p>
      </dgm:t>
    </dgm:pt>
    <dgm:pt modelId="{E6E6F7A5-E2C4-4510-BA19-B64CF711DC95}" type="sibTrans" cxnId="{44C9992B-F1CF-430E-B089-4A5574104F2B}">
      <dgm:prSet/>
      <dgm:spPr/>
      <dgm:t>
        <a:bodyPr/>
        <a:lstStyle/>
        <a:p>
          <a:endParaRPr lang="en-US"/>
        </a:p>
      </dgm:t>
    </dgm:pt>
    <dgm:pt modelId="{33D12716-28B4-4FA9-A267-963E854E957E}">
      <dgm:prSet custT="1"/>
      <dgm:spPr>
        <a:solidFill>
          <a:srgbClr val="1C2A58"/>
        </a:solidFill>
      </dgm:spPr>
      <dgm:t>
        <a:bodyPr/>
        <a:lstStyle/>
        <a:p>
          <a:r>
            <a:rPr lang="en-US" sz="1600" dirty="0" smtClean="0">
              <a:latin typeface="Avenir LT Std 35 Light" pitchFamily="34" charset="0"/>
            </a:rPr>
            <a:t>Some Associated Research hipot testers  are capable of displaying real and total leakage current for manufacturers who require extra information.</a:t>
          </a:r>
        </a:p>
      </dgm:t>
    </dgm:pt>
    <dgm:pt modelId="{D2B115B6-D9FE-4ABE-8C9A-7630F5558CEC}" type="parTrans" cxnId="{EB681D0C-02EA-4030-9C31-35CEF6D576AD}">
      <dgm:prSet/>
      <dgm:spPr/>
      <dgm:t>
        <a:bodyPr/>
        <a:lstStyle/>
        <a:p>
          <a:endParaRPr lang="en-US"/>
        </a:p>
      </dgm:t>
    </dgm:pt>
    <dgm:pt modelId="{EF0C2985-0FDF-429A-8168-4684EABB3D9D}" type="sibTrans" cxnId="{EB681D0C-02EA-4030-9C31-35CEF6D576AD}">
      <dgm:prSet/>
      <dgm:spPr/>
      <dgm:t>
        <a:bodyPr/>
        <a:lstStyle/>
        <a:p>
          <a:endParaRPr lang="en-US"/>
        </a:p>
      </dgm:t>
    </dgm:pt>
    <dgm:pt modelId="{943A4EF7-65ED-48FB-9B6E-1A77773AC45B}" type="pres">
      <dgm:prSet presAssocID="{E2DD4133-719F-4D1C-8980-FC118BC46048}" presName="linear" presStyleCnt="0">
        <dgm:presLayoutVars>
          <dgm:animLvl val="lvl"/>
          <dgm:resizeHandles val="exact"/>
        </dgm:presLayoutVars>
      </dgm:prSet>
      <dgm:spPr/>
      <dgm:t>
        <a:bodyPr/>
        <a:lstStyle/>
        <a:p>
          <a:endParaRPr lang="en-US"/>
        </a:p>
      </dgm:t>
    </dgm:pt>
    <dgm:pt modelId="{CC01815E-1CE3-416D-BBBF-78EFAD7A53B2}" type="pres">
      <dgm:prSet presAssocID="{44300E2E-E0F5-41A1-8FE5-BA5CB1C88DC7}" presName="parentText" presStyleLbl="node1" presStyleIdx="0" presStyleCnt="2">
        <dgm:presLayoutVars>
          <dgm:chMax val="0"/>
          <dgm:bulletEnabled val="1"/>
        </dgm:presLayoutVars>
      </dgm:prSet>
      <dgm:spPr/>
      <dgm:t>
        <a:bodyPr/>
        <a:lstStyle/>
        <a:p>
          <a:endParaRPr lang="en-US"/>
        </a:p>
      </dgm:t>
    </dgm:pt>
    <dgm:pt modelId="{8565CAD7-38F2-4D77-B5AD-343A5722D62B}" type="pres">
      <dgm:prSet presAssocID="{E6E6F7A5-E2C4-4510-BA19-B64CF711DC95}" presName="spacer" presStyleCnt="0"/>
      <dgm:spPr/>
    </dgm:pt>
    <dgm:pt modelId="{3BFBBB23-2A1E-4F01-A006-A2F86DD27EE1}" type="pres">
      <dgm:prSet presAssocID="{33D12716-28B4-4FA9-A267-963E854E957E}" presName="parentText" presStyleLbl="node1" presStyleIdx="1" presStyleCnt="2">
        <dgm:presLayoutVars>
          <dgm:chMax val="0"/>
          <dgm:bulletEnabled val="1"/>
        </dgm:presLayoutVars>
      </dgm:prSet>
      <dgm:spPr/>
      <dgm:t>
        <a:bodyPr/>
        <a:lstStyle/>
        <a:p>
          <a:endParaRPr lang="en-US"/>
        </a:p>
      </dgm:t>
    </dgm:pt>
  </dgm:ptLst>
  <dgm:cxnLst>
    <dgm:cxn modelId="{51F71E8A-70C1-4299-A991-B48A97428967}" type="presOf" srcId="{E2DD4133-719F-4D1C-8980-FC118BC46048}" destId="{943A4EF7-65ED-48FB-9B6E-1A77773AC45B}" srcOrd="0" destOrd="0" presId="urn:microsoft.com/office/officeart/2005/8/layout/vList2"/>
    <dgm:cxn modelId="{0BA4787F-B361-458A-BFCB-A195C86F1882}" type="presOf" srcId="{33D12716-28B4-4FA9-A267-963E854E957E}" destId="{3BFBBB23-2A1E-4F01-A006-A2F86DD27EE1}" srcOrd="0" destOrd="0" presId="urn:microsoft.com/office/officeart/2005/8/layout/vList2"/>
    <dgm:cxn modelId="{F69803A7-F2E8-4755-B643-3C5A81405A39}" type="presOf" srcId="{44300E2E-E0F5-41A1-8FE5-BA5CB1C88DC7}" destId="{CC01815E-1CE3-416D-BBBF-78EFAD7A53B2}" srcOrd="0" destOrd="0" presId="urn:microsoft.com/office/officeart/2005/8/layout/vList2"/>
    <dgm:cxn modelId="{EB681D0C-02EA-4030-9C31-35CEF6D576AD}" srcId="{E2DD4133-719F-4D1C-8980-FC118BC46048}" destId="{33D12716-28B4-4FA9-A267-963E854E957E}" srcOrd="1" destOrd="0" parTransId="{D2B115B6-D9FE-4ABE-8C9A-7630F5558CEC}" sibTransId="{EF0C2985-0FDF-429A-8168-4684EABB3D9D}"/>
    <dgm:cxn modelId="{44C9992B-F1CF-430E-B089-4A5574104F2B}" srcId="{E2DD4133-719F-4D1C-8980-FC118BC46048}" destId="{44300E2E-E0F5-41A1-8FE5-BA5CB1C88DC7}" srcOrd="0" destOrd="0" parTransId="{8A9F46A4-0EFD-493B-B163-BD802F919375}" sibTransId="{E6E6F7A5-E2C4-4510-BA19-B64CF711DC95}"/>
    <dgm:cxn modelId="{C0B1145A-7D57-47F4-ADED-C45D4ADA94B8}" type="presParOf" srcId="{943A4EF7-65ED-48FB-9B6E-1A77773AC45B}" destId="{CC01815E-1CE3-416D-BBBF-78EFAD7A53B2}" srcOrd="0" destOrd="0" presId="urn:microsoft.com/office/officeart/2005/8/layout/vList2"/>
    <dgm:cxn modelId="{1E22383D-D645-4AD0-96C3-2A6605F2146A}" type="presParOf" srcId="{943A4EF7-65ED-48FB-9B6E-1A77773AC45B}" destId="{8565CAD7-38F2-4D77-B5AD-343A5722D62B}" srcOrd="1" destOrd="0" presId="urn:microsoft.com/office/officeart/2005/8/layout/vList2"/>
    <dgm:cxn modelId="{63E9F97A-7172-4E98-9C5F-3C4055C5C7D3}" type="presParOf" srcId="{943A4EF7-65ED-48FB-9B6E-1A77773AC45B}" destId="{3BFBBB23-2A1E-4F01-A006-A2F86DD27EE1}"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1D63779-514C-4B4D-8727-0F8DA9F4910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97A4B89-13F3-4100-8AA7-721E10746485}">
      <dgm:prSet custT="1"/>
      <dgm:spPr>
        <a:solidFill>
          <a:srgbClr val="1C2A58"/>
        </a:solidFill>
      </dgm:spPr>
      <dgm:t>
        <a:bodyPr/>
        <a:lstStyle/>
        <a:p>
          <a:pPr rtl="0"/>
          <a:r>
            <a:rPr lang="en-US" sz="1600" dirty="0" smtClean="0">
              <a:solidFill>
                <a:schemeClr val="bg1"/>
              </a:solidFill>
              <a:latin typeface="Avenir LT Std 35 Light" charset="0"/>
            </a:rPr>
            <a:t>VA Rating - Certain standards require the use of a 500VA hipot transformer</a:t>
          </a:r>
          <a:endParaRPr lang="en-US" sz="1600" dirty="0">
            <a:solidFill>
              <a:schemeClr val="bg1"/>
            </a:solidFill>
            <a:latin typeface="Avenir LT Std 35 Light" charset="0"/>
            <a:ea typeface="Avenir LT Std 35 Light" charset="0"/>
            <a:cs typeface="Avenir LT Std 35 Light" charset="0"/>
          </a:endParaRPr>
        </a:p>
      </dgm:t>
    </dgm:pt>
    <dgm:pt modelId="{F9DC6FA7-298F-4BCD-A34B-05FCB4AF945A}" type="parTrans" cxnId="{17450DF6-C5B4-4608-B21D-A6454FDFDE40}">
      <dgm:prSet/>
      <dgm:spPr/>
      <dgm:t>
        <a:bodyPr/>
        <a:lstStyle/>
        <a:p>
          <a:endParaRPr lang="en-US"/>
        </a:p>
      </dgm:t>
    </dgm:pt>
    <dgm:pt modelId="{D7D9F29E-7505-4F65-81B4-F01406529E9E}" type="sibTrans" cxnId="{17450DF6-C5B4-4608-B21D-A6454FDFDE40}">
      <dgm:prSet/>
      <dgm:spPr/>
      <dgm:t>
        <a:bodyPr/>
        <a:lstStyle/>
        <a:p>
          <a:endParaRPr lang="en-US"/>
        </a:p>
      </dgm:t>
    </dgm:pt>
    <dgm:pt modelId="{AF5F77C5-916D-4EE3-B270-37B4494DC111}">
      <dgm:prSet custT="1"/>
      <dgm:spPr>
        <a:solidFill>
          <a:srgbClr val="1C2A58"/>
        </a:solidFill>
      </dgm:spPr>
      <dgm:t>
        <a:bodyPr/>
        <a:lstStyle/>
        <a:p>
          <a:r>
            <a:rPr lang="en-US" sz="1600" dirty="0" smtClean="0">
              <a:solidFill>
                <a:schemeClr val="bg1"/>
              </a:solidFill>
              <a:latin typeface="Avenir LT Std 35 Light" charset="0"/>
            </a:rPr>
            <a:t>Energy and Breakdown - Originally this was required to ensure hipot voltage output remained constant under varying line and load conditions</a:t>
          </a:r>
        </a:p>
      </dgm:t>
    </dgm:pt>
    <dgm:pt modelId="{70948043-5E7D-4099-8A48-BCC53DB97C46}" type="parTrans" cxnId="{1417ED5C-4B11-4D08-99D2-25BE9C78B9B7}">
      <dgm:prSet/>
      <dgm:spPr/>
      <dgm:t>
        <a:bodyPr/>
        <a:lstStyle/>
        <a:p>
          <a:endParaRPr lang="en-US"/>
        </a:p>
      </dgm:t>
    </dgm:pt>
    <dgm:pt modelId="{FAE6B6D6-668F-46C1-AB67-62E624FA7E21}" type="sibTrans" cxnId="{1417ED5C-4B11-4D08-99D2-25BE9C78B9B7}">
      <dgm:prSet/>
      <dgm:spPr/>
      <dgm:t>
        <a:bodyPr/>
        <a:lstStyle/>
        <a:p>
          <a:endParaRPr lang="en-US"/>
        </a:p>
      </dgm:t>
    </dgm:pt>
    <dgm:pt modelId="{FE478283-AE59-4739-8485-6D98AE0A15E0}">
      <dgm:prSet custT="1"/>
      <dgm:spPr>
        <a:solidFill>
          <a:srgbClr val="1C2A58"/>
        </a:solidFill>
      </dgm:spPr>
      <dgm:t>
        <a:bodyPr/>
        <a:lstStyle/>
        <a:p>
          <a:r>
            <a:rPr lang="en-US" sz="1600" dirty="0" smtClean="0">
              <a:solidFill>
                <a:schemeClr val="bg1"/>
              </a:solidFill>
              <a:latin typeface="Avenir LT Std 35 Light" charset="0"/>
            </a:rPr>
            <a:t>High Leakage Applications - Higher mA output may also be required for high leakage currents. For example, a 2000m length of cable may have 60mA of leakage.</a:t>
          </a:r>
        </a:p>
      </dgm:t>
    </dgm:pt>
    <dgm:pt modelId="{8E82D387-1D38-44F5-A04D-571EAAB85F38}" type="parTrans" cxnId="{0E1D573F-B3D9-4B6A-B8A3-68116D1ECEDD}">
      <dgm:prSet/>
      <dgm:spPr/>
      <dgm:t>
        <a:bodyPr/>
        <a:lstStyle/>
        <a:p>
          <a:endParaRPr lang="en-US"/>
        </a:p>
      </dgm:t>
    </dgm:pt>
    <dgm:pt modelId="{CDFB89CB-5D6A-4B45-8A6A-37DBCFC3E6EC}" type="sibTrans" cxnId="{0E1D573F-B3D9-4B6A-B8A3-68116D1ECEDD}">
      <dgm:prSet/>
      <dgm:spPr/>
      <dgm:t>
        <a:bodyPr/>
        <a:lstStyle/>
        <a:p>
          <a:endParaRPr lang="en-US"/>
        </a:p>
      </dgm:t>
    </dgm:pt>
    <dgm:pt modelId="{B39E9A8A-139B-415B-82F6-FCA19285512D}">
      <dgm:prSet custT="1"/>
      <dgm:spPr>
        <a:solidFill>
          <a:srgbClr val="1C2A58"/>
        </a:solidFill>
      </dgm:spPr>
      <dgm:t>
        <a:bodyPr/>
        <a:lstStyle/>
        <a:p>
          <a:r>
            <a:rPr lang="en-US" sz="1600" dirty="0" smtClean="0">
              <a:solidFill>
                <a:schemeClr val="bg1"/>
              </a:solidFill>
              <a:latin typeface="Avenir LT Std 35 Light" charset="0"/>
            </a:rPr>
            <a:t>Most Associated Research instruments have a 5000V output. Thus, the instruments have a 100mA trip current rating and 200mA short circuit current rating. </a:t>
          </a:r>
        </a:p>
      </dgm:t>
    </dgm:pt>
    <dgm:pt modelId="{2D4D6FBA-4B4B-4E45-B230-E5B132BDA888}" type="parTrans" cxnId="{866473BF-FA6D-4FFF-9FDD-ED334FCCF7D6}">
      <dgm:prSet/>
      <dgm:spPr/>
      <dgm:t>
        <a:bodyPr/>
        <a:lstStyle/>
        <a:p>
          <a:endParaRPr lang="en-US"/>
        </a:p>
      </dgm:t>
    </dgm:pt>
    <dgm:pt modelId="{20B5EF6B-A607-4099-8108-F23465FDC948}" type="sibTrans" cxnId="{866473BF-FA6D-4FFF-9FDD-ED334FCCF7D6}">
      <dgm:prSet/>
      <dgm:spPr/>
      <dgm:t>
        <a:bodyPr/>
        <a:lstStyle/>
        <a:p>
          <a:endParaRPr lang="en-US"/>
        </a:p>
      </dgm:t>
    </dgm:pt>
    <dgm:pt modelId="{4A7DE367-40E7-4D82-86F8-72BF46DCAB82}" type="pres">
      <dgm:prSet presAssocID="{01D63779-514C-4B4D-8727-0F8DA9F49104}" presName="linear" presStyleCnt="0">
        <dgm:presLayoutVars>
          <dgm:animLvl val="lvl"/>
          <dgm:resizeHandles val="exact"/>
        </dgm:presLayoutVars>
      </dgm:prSet>
      <dgm:spPr/>
      <dgm:t>
        <a:bodyPr/>
        <a:lstStyle/>
        <a:p>
          <a:endParaRPr lang="en-US"/>
        </a:p>
      </dgm:t>
    </dgm:pt>
    <dgm:pt modelId="{D85A2EAE-F921-42A9-AC81-3405D31675B4}" type="pres">
      <dgm:prSet presAssocID="{A97A4B89-13F3-4100-8AA7-721E10746485}" presName="parentText" presStyleLbl="node1" presStyleIdx="0" presStyleCnt="4">
        <dgm:presLayoutVars>
          <dgm:chMax val="0"/>
          <dgm:bulletEnabled val="1"/>
        </dgm:presLayoutVars>
      </dgm:prSet>
      <dgm:spPr/>
      <dgm:t>
        <a:bodyPr/>
        <a:lstStyle/>
        <a:p>
          <a:endParaRPr lang="en-US"/>
        </a:p>
      </dgm:t>
    </dgm:pt>
    <dgm:pt modelId="{DE4600EE-6125-4051-8169-70B0579EF1DD}" type="pres">
      <dgm:prSet presAssocID="{D7D9F29E-7505-4F65-81B4-F01406529E9E}" presName="spacer" presStyleCnt="0"/>
      <dgm:spPr/>
    </dgm:pt>
    <dgm:pt modelId="{32018F51-5DB4-44CA-A94A-B55758136958}" type="pres">
      <dgm:prSet presAssocID="{AF5F77C5-916D-4EE3-B270-37B4494DC111}" presName="parentText" presStyleLbl="node1" presStyleIdx="1" presStyleCnt="4">
        <dgm:presLayoutVars>
          <dgm:chMax val="0"/>
          <dgm:bulletEnabled val="1"/>
        </dgm:presLayoutVars>
      </dgm:prSet>
      <dgm:spPr/>
      <dgm:t>
        <a:bodyPr/>
        <a:lstStyle/>
        <a:p>
          <a:endParaRPr lang="en-US"/>
        </a:p>
      </dgm:t>
    </dgm:pt>
    <dgm:pt modelId="{5AB17C82-AA84-4A54-9A1C-4B4DE0A42AE5}" type="pres">
      <dgm:prSet presAssocID="{FAE6B6D6-668F-46C1-AB67-62E624FA7E21}" presName="spacer" presStyleCnt="0"/>
      <dgm:spPr/>
    </dgm:pt>
    <dgm:pt modelId="{228F1789-7FF3-44B5-AD59-499641AE2737}" type="pres">
      <dgm:prSet presAssocID="{FE478283-AE59-4739-8485-6D98AE0A15E0}" presName="parentText" presStyleLbl="node1" presStyleIdx="2" presStyleCnt="4">
        <dgm:presLayoutVars>
          <dgm:chMax val="0"/>
          <dgm:bulletEnabled val="1"/>
        </dgm:presLayoutVars>
      </dgm:prSet>
      <dgm:spPr/>
      <dgm:t>
        <a:bodyPr/>
        <a:lstStyle/>
        <a:p>
          <a:endParaRPr lang="en-US"/>
        </a:p>
      </dgm:t>
    </dgm:pt>
    <dgm:pt modelId="{EBD6E33F-4358-4DE6-9050-7A4585EA2C80}" type="pres">
      <dgm:prSet presAssocID="{CDFB89CB-5D6A-4B45-8A6A-37DBCFC3E6EC}" presName="spacer" presStyleCnt="0"/>
      <dgm:spPr/>
    </dgm:pt>
    <dgm:pt modelId="{611A635F-7B87-4737-8294-1D81346F99DD}" type="pres">
      <dgm:prSet presAssocID="{B39E9A8A-139B-415B-82F6-FCA19285512D}" presName="parentText" presStyleLbl="node1" presStyleIdx="3" presStyleCnt="4">
        <dgm:presLayoutVars>
          <dgm:chMax val="0"/>
          <dgm:bulletEnabled val="1"/>
        </dgm:presLayoutVars>
      </dgm:prSet>
      <dgm:spPr/>
      <dgm:t>
        <a:bodyPr/>
        <a:lstStyle/>
        <a:p>
          <a:endParaRPr lang="en-US"/>
        </a:p>
      </dgm:t>
    </dgm:pt>
  </dgm:ptLst>
  <dgm:cxnLst>
    <dgm:cxn modelId="{B1CDC889-1170-499B-96D0-61880E977128}" type="presOf" srcId="{B39E9A8A-139B-415B-82F6-FCA19285512D}" destId="{611A635F-7B87-4737-8294-1D81346F99DD}" srcOrd="0" destOrd="0" presId="urn:microsoft.com/office/officeart/2005/8/layout/vList2"/>
    <dgm:cxn modelId="{C8044262-EF98-4C8A-8DB9-B3F646411BD6}" type="presOf" srcId="{01D63779-514C-4B4D-8727-0F8DA9F49104}" destId="{4A7DE367-40E7-4D82-86F8-72BF46DCAB82}" srcOrd="0" destOrd="0" presId="urn:microsoft.com/office/officeart/2005/8/layout/vList2"/>
    <dgm:cxn modelId="{866473BF-FA6D-4FFF-9FDD-ED334FCCF7D6}" srcId="{01D63779-514C-4B4D-8727-0F8DA9F49104}" destId="{B39E9A8A-139B-415B-82F6-FCA19285512D}" srcOrd="3" destOrd="0" parTransId="{2D4D6FBA-4B4B-4E45-B230-E5B132BDA888}" sibTransId="{20B5EF6B-A607-4099-8108-F23465FDC948}"/>
    <dgm:cxn modelId="{17450DF6-C5B4-4608-B21D-A6454FDFDE40}" srcId="{01D63779-514C-4B4D-8727-0F8DA9F49104}" destId="{A97A4B89-13F3-4100-8AA7-721E10746485}" srcOrd="0" destOrd="0" parTransId="{F9DC6FA7-298F-4BCD-A34B-05FCB4AF945A}" sibTransId="{D7D9F29E-7505-4F65-81B4-F01406529E9E}"/>
    <dgm:cxn modelId="{1348A179-4524-426B-8093-DB02FFB6AB4F}" type="presOf" srcId="{FE478283-AE59-4739-8485-6D98AE0A15E0}" destId="{228F1789-7FF3-44B5-AD59-499641AE2737}" srcOrd="0" destOrd="0" presId="urn:microsoft.com/office/officeart/2005/8/layout/vList2"/>
    <dgm:cxn modelId="{77616EE6-4806-411E-B7F6-7B7C7E284962}" type="presOf" srcId="{A97A4B89-13F3-4100-8AA7-721E10746485}" destId="{D85A2EAE-F921-42A9-AC81-3405D31675B4}" srcOrd="0" destOrd="0" presId="urn:microsoft.com/office/officeart/2005/8/layout/vList2"/>
    <dgm:cxn modelId="{EA1D63F2-A60A-4998-8A29-E3CCE8D1B9B0}" type="presOf" srcId="{AF5F77C5-916D-4EE3-B270-37B4494DC111}" destId="{32018F51-5DB4-44CA-A94A-B55758136958}" srcOrd="0" destOrd="0" presId="urn:microsoft.com/office/officeart/2005/8/layout/vList2"/>
    <dgm:cxn modelId="{0E1D573F-B3D9-4B6A-B8A3-68116D1ECEDD}" srcId="{01D63779-514C-4B4D-8727-0F8DA9F49104}" destId="{FE478283-AE59-4739-8485-6D98AE0A15E0}" srcOrd="2" destOrd="0" parTransId="{8E82D387-1D38-44F5-A04D-571EAAB85F38}" sibTransId="{CDFB89CB-5D6A-4B45-8A6A-37DBCFC3E6EC}"/>
    <dgm:cxn modelId="{1417ED5C-4B11-4D08-99D2-25BE9C78B9B7}" srcId="{01D63779-514C-4B4D-8727-0F8DA9F49104}" destId="{AF5F77C5-916D-4EE3-B270-37B4494DC111}" srcOrd="1" destOrd="0" parTransId="{70948043-5E7D-4099-8A48-BCC53DB97C46}" sibTransId="{FAE6B6D6-668F-46C1-AB67-62E624FA7E21}"/>
    <dgm:cxn modelId="{CD3FA908-645D-4376-8FBC-F9A85C44A2DC}" type="presParOf" srcId="{4A7DE367-40E7-4D82-86F8-72BF46DCAB82}" destId="{D85A2EAE-F921-42A9-AC81-3405D31675B4}" srcOrd="0" destOrd="0" presId="urn:microsoft.com/office/officeart/2005/8/layout/vList2"/>
    <dgm:cxn modelId="{C061FB20-D7D7-4243-A1E4-695591C918F6}" type="presParOf" srcId="{4A7DE367-40E7-4D82-86F8-72BF46DCAB82}" destId="{DE4600EE-6125-4051-8169-70B0579EF1DD}" srcOrd="1" destOrd="0" presId="urn:microsoft.com/office/officeart/2005/8/layout/vList2"/>
    <dgm:cxn modelId="{6F131415-93E4-40EA-9256-541BCD8549DA}" type="presParOf" srcId="{4A7DE367-40E7-4D82-86F8-72BF46DCAB82}" destId="{32018F51-5DB4-44CA-A94A-B55758136958}" srcOrd="2" destOrd="0" presId="urn:microsoft.com/office/officeart/2005/8/layout/vList2"/>
    <dgm:cxn modelId="{8193C013-6676-45A6-9D00-A787680F84D0}" type="presParOf" srcId="{4A7DE367-40E7-4D82-86F8-72BF46DCAB82}" destId="{5AB17C82-AA84-4A54-9A1C-4B4DE0A42AE5}" srcOrd="3" destOrd="0" presId="urn:microsoft.com/office/officeart/2005/8/layout/vList2"/>
    <dgm:cxn modelId="{3FBFC27B-8694-4E6A-8D71-5C9BD9890525}" type="presParOf" srcId="{4A7DE367-40E7-4D82-86F8-72BF46DCAB82}" destId="{228F1789-7FF3-44B5-AD59-499641AE2737}" srcOrd="4" destOrd="0" presId="urn:microsoft.com/office/officeart/2005/8/layout/vList2"/>
    <dgm:cxn modelId="{79E3F51E-F4BC-4C0B-B5E6-F69DB659B50D}" type="presParOf" srcId="{4A7DE367-40E7-4D82-86F8-72BF46DCAB82}" destId="{EBD6E33F-4358-4DE6-9050-7A4585EA2C80}" srcOrd="5" destOrd="0" presId="urn:microsoft.com/office/officeart/2005/8/layout/vList2"/>
    <dgm:cxn modelId="{DDE7439B-AB06-4E83-A0C5-1E148CFC6B6C}" type="presParOf" srcId="{4A7DE367-40E7-4D82-86F8-72BF46DCAB82}" destId="{611A635F-7B87-4737-8294-1D81346F99DD}"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E7437D-6342-41A3-B2A4-5498E72A67C0}">
      <dsp:nvSpPr>
        <dsp:cNvPr id="0" name=""/>
        <dsp:cNvSpPr/>
      </dsp:nvSpPr>
      <dsp:spPr>
        <a:xfrm>
          <a:off x="0" y="3461147"/>
          <a:ext cx="8229600" cy="757214"/>
        </a:xfrm>
        <a:prstGeom prst="rect">
          <a:avLst/>
        </a:prstGeom>
        <a:solidFill>
          <a:srgbClr val="1C2A58"/>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en-US" sz="2000" b="1" kern="1200" dirty="0" smtClean="0">
              <a:solidFill>
                <a:schemeClr val="bg1"/>
              </a:solidFill>
              <a:latin typeface="Avenir LT Std 35 Light" charset="0"/>
              <a:ea typeface="Avenir LT Std 35 Light" charset="0"/>
              <a:cs typeface="Avenir LT Std 35 Light" charset="0"/>
            </a:rPr>
            <a:t>Leakage Current, Dielectric Breakdown and Arc Detection</a:t>
          </a:r>
          <a:endParaRPr lang="en-US" sz="2000" b="1" kern="1200" dirty="0">
            <a:solidFill>
              <a:schemeClr val="bg1"/>
            </a:solidFill>
            <a:latin typeface="Avenir LT Std 35 Light" charset="0"/>
            <a:ea typeface="Avenir LT Std 35 Light" charset="0"/>
            <a:cs typeface="Avenir LT Std 35 Light" charset="0"/>
          </a:endParaRPr>
        </a:p>
      </dsp:txBody>
      <dsp:txXfrm>
        <a:off x="0" y="3461147"/>
        <a:ext cx="8229600" cy="757214"/>
      </dsp:txXfrm>
    </dsp:sp>
    <dsp:sp modelId="{00C13019-7060-4A46-A8E3-84844ABC7C13}">
      <dsp:nvSpPr>
        <dsp:cNvPr id="0" name=""/>
        <dsp:cNvSpPr/>
      </dsp:nvSpPr>
      <dsp:spPr>
        <a:xfrm rot="10800000">
          <a:off x="0" y="2307910"/>
          <a:ext cx="8229600" cy="1164595"/>
        </a:xfrm>
        <a:prstGeom prst="upArrowCallout">
          <a:avLst/>
        </a:prstGeom>
        <a:solidFill>
          <a:srgbClr val="1C2A58"/>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en-US" sz="2000" b="1" kern="1200" dirty="0" smtClean="0">
              <a:solidFill>
                <a:schemeClr val="bg1"/>
              </a:solidFill>
              <a:latin typeface="Avenir LT Std 35 Light" charset="0"/>
              <a:ea typeface="Avenir LT Std 35 Light" charset="0"/>
              <a:cs typeface="Avenir LT Std 35 Light" charset="0"/>
            </a:rPr>
            <a:t>Hipot test considerations and failures</a:t>
          </a:r>
          <a:endParaRPr lang="en-US" sz="2000" b="1" kern="1200" dirty="0">
            <a:solidFill>
              <a:schemeClr val="bg1"/>
            </a:solidFill>
            <a:latin typeface="Avenir LT Std 35 Light" charset="0"/>
            <a:ea typeface="Avenir LT Std 35 Light" charset="0"/>
            <a:cs typeface="Avenir LT Std 35 Light" charset="0"/>
          </a:endParaRPr>
        </a:p>
      </dsp:txBody>
      <dsp:txXfrm rot="10800000">
        <a:off x="0" y="2307910"/>
        <a:ext cx="8229600" cy="756719"/>
      </dsp:txXfrm>
    </dsp:sp>
    <dsp:sp modelId="{45231EC9-AD6D-44F1-9AFC-4EC82697DBEC}">
      <dsp:nvSpPr>
        <dsp:cNvPr id="0" name=""/>
        <dsp:cNvSpPr/>
      </dsp:nvSpPr>
      <dsp:spPr>
        <a:xfrm rot="10800000">
          <a:off x="0" y="1154672"/>
          <a:ext cx="8229600" cy="1164595"/>
        </a:xfrm>
        <a:prstGeom prst="upArrowCallout">
          <a:avLst/>
        </a:prstGeom>
        <a:solidFill>
          <a:srgbClr val="1C2A58"/>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en-US" sz="2000" b="1" kern="1200" dirty="0" smtClean="0">
              <a:solidFill>
                <a:schemeClr val="bg1"/>
              </a:solidFill>
              <a:latin typeface="Avenir LT Std 35 Light" charset="0"/>
              <a:ea typeface="Avenir LT Std 35 Light" charset="0"/>
              <a:cs typeface="Avenir LT Std 35 Light" charset="0"/>
            </a:rPr>
            <a:t>Hipot test requirements</a:t>
          </a:r>
          <a:endParaRPr lang="en-US" sz="2000" b="1" kern="1200" dirty="0">
            <a:solidFill>
              <a:schemeClr val="bg1"/>
            </a:solidFill>
            <a:latin typeface="Avenir LT Std 35 Light" charset="0"/>
            <a:ea typeface="Avenir LT Std 35 Light" charset="0"/>
            <a:cs typeface="Avenir LT Std 35 Light" charset="0"/>
          </a:endParaRPr>
        </a:p>
      </dsp:txBody>
      <dsp:txXfrm rot="10800000">
        <a:off x="0" y="1154672"/>
        <a:ext cx="8229600" cy="756719"/>
      </dsp:txXfrm>
    </dsp:sp>
    <dsp:sp modelId="{74ACF1A0-4D4E-4067-8330-4989170E7396}">
      <dsp:nvSpPr>
        <dsp:cNvPr id="0" name=""/>
        <dsp:cNvSpPr/>
      </dsp:nvSpPr>
      <dsp:spPr>
        <a:xfrm rot="10800000">
          <a:off x="0" y="1434"/>
          <a:ext cx="8229600" cy="1164595"/>
        </a:xfrm>
        <a:prstGeom prst="upArrowCallout">
          <a:avLst/>
        </a:prstGeom>
        <a:solidFill>
          <a:srgbClr val="1C2A58"/>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en-US" sz="2000" b="1" kern="1200" dirty="0" smtClean="0">
              <a:solidFill>
                <a:schemeClr val="bg1"/>
              </a:solidFill>
              <a:latin typeface="Avenir LT Std 35 Light" charset="0"/>
              <a:ea typeface="Avenir LT Std 35 Light" charset="0"/>
              <a:cs typeface="Avenir LT Std 35 Light" charset="0"/>
            </a:rPr>
            <a:t>Understanding Hipot test</a:t>
          </a:r>
          <a:endParaRPr lang="en-US" sz="2000" b="1" kern="1200" dirty="0">
            <a:solidFill>
              <a:schemeClr val="bg1"/>
            </a:solidFill>
            <a:latin typeface="Avenir LT Std 35 Light" charset="0"/>
            <a:ea typeface="Avenir LT Std 35 Light" charset="0"/>
            <a:cs typeface="Avenir LT Std 35 Light" charset="0"/>
          </a:endParaRPr>
        </a:p>
      </dsp:txBody>
      <dsp:txXfrm rot="10800000">
        <a:off x="0" y="1434"/>
        <a:ext cx="8229600" cy="75671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CE6A82-E129-4242-BB70-9B4977F6D746}">
      <dsp:nvSpPr>
        <dsp:cNvPr id="0" name=""/>
        <dsp:cNvSpPr/>
      </dsp:nvSpPr>
      <dsp:spPr>
        <a:xfrm>
          <a:off x="0" y="2577405"/>
          <a:ext cx="8458200" cy="1689794"/>
        </a:xfrm>
        <a:prstGeom prst="rect">
          <a:avLst/>
        </a:prstGeom>
        <a:solidFill>
          <a:schemeClr val="accent5">
            <a:lumMod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kern="1200" dirty="0" smtClean="0">
              <a:latin typeface="Avenir LT Std 35 Light" pitchFamily="34" charset="0"/>
            </a:rPr>
            <a:t>Adoption of Exceptions</a:t>
          </a:r>
          <a:endParaRPr lang="en-US" sz="2200" kern="1200" dirty="0">
            <a:latin typeface="Avenir LT Std 35 Light" pitchFamily="34" charset="0"/>
          </a:endParaRPr>
        </a:p>
      </dsp:txBody>
      <dsp:txXfrm>
        <a:off x="0" y="2577405"/>
        <a:ext cx="8458200" cy="912489"/>
      </dsp:txXfrm>
    </dsp:sp>
    <dsp:sp modelId="{23EBF967-2CA4-4F9A-9286-A658BE017C04}">
      <dsp:nvSpPr>
        <dsp:cNvPr id="0" name=""/>
        <dsp:cNvSpPr/>
      </dsp:nvSpPr>
      <dsp:spPr>
        <a:xfrm>
          <a:off x="0" y="3454174"/>
          <a:ext cx="8458200" cy="777305"/>
        </a:xfrm>
        <a:prstGeom prst="rect">
          <a:avLst/>
        </a:prstGeom>
        <a:solidFill>
          <a:schemeClr val="accent1">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lvl="0" algn="ctr" defTabSz="666750">
            <a:lnSpc>
              <a:spcPct val="90000"/>
            </a:lnSpc>
            <a:spcBef>
              <a:spcPct val="0"/>
            </a:spcBef>
            <a:spcAft>
              <a:spcPct val="35000"/>
            </a:spcAft>
          </a:pPr>
          <a:r>
            <a:rPr lang="en-US" sz="1500" kern="1200" dirty="0" smtClean="0">
              <a:latin typeface="Avenir LT Std 35 Light" pitchFamily="34" charset="0"/>
            </a:rPr>
            <a:t>Keep your eyes open for new versions of standards – many of adding this exception to the 500VA requirement</a:t>
          </a:r>
          <a:endParaRPr lang="en-US" sz="1500" kern="1200" dirty="0">
            <a:latin typeface="Avenir LT Std 35 Light" pitchFamily="34" charset="0"/>
          </a:endParaRPr>
        </a:p>
      </dsp:txBody>
      <dsp:txXfrm>
        <a:off x="0" y="3454174"/>
        <a:ext cx="8458200" cy="777305"/>
      </dsp:txXfrm>
    </dsp:sp>
    <dsp:sp modelId="{B8F82B66-1D22-4DBE-B403-F09C9B69B65C}">
      <dsp:nvSpPr>
        <dsp:cNvPr id="0" name=""/>
        <dsp:cNvSpPr/>
      </dsp:nvSpPr>
      <dsp:spPr>
        <a:xfrm rot="10800000">
          <a:off x="0" y="1"/>
          <a:ext cx="8458200" cy="2598903"/>
        </a:xfrm>
        <a:prstGeom prst="upArrowCallout">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kern="1200" dirty="0" smtClean="0">
              <a:latin typeface="Avenir LT Std 35 Light" pitchFamily="34" charset="0"/>
            </a:rPr>
            <a:t>Some standards include exceptions to a 500VA hipot requirement</a:t>
          </a:r>
          <a:endParaRPr lang="en-US" sz="2200" kern="1200" dirty="0">
            <a:latin typeface="Avenir LT Std 35 Light" pitchFamily="34" charset="0"/>
          </a:endParaRPr>
        </a:p>
      </dsp:txBody>
      <dsp:txXfrm rot="-10800000">
        <a:off x="0" y="1"/>
        <a:ext cx="8458200" cy="912215"/>
      </dsp:txXfrm>
    </dsp:sp>
    <dsp:sp modelId="{72B22B98-FDF1-4283-9B58-4F0C1856BDEA}">
      <dsp:nvSpPr>
        <dsp:cNvPr id="0" name=""/>
        <dsp:cNvSpPr/>
      </dsp:nvSpPr>
      <dsp:spPr>
        <a:xfrm>
          <a:off x="0" y="914139"/>
          <a:ext cx="8458200" cy="7770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lvl="0" algn="ctr" defTabSz="666750">
            <a:lnSpc>
              <a:spcPct val="90000"/>
            </a:lnSpc>
            <a:spcBef>
              <a:spcPct val="0"/>
            </a:spcBef>
            <a:spcAft>
              <a:spcPct val="35000"/>
            </a:spcAft>
          </a:pPr>
          <a:r>
            <a:rPr lang="en-US" sz="1500" kern="1200" dirty="0" smtClean="0">
              <a:latin typeface="Avenir LT Std 35 Light" pitchFamily="34" charset="0"/>
            </a:rPr>
            <a:t>UL 1598 – Luminaires – Clause 19.20 : </a:t>
          </a:r>
        </a:p>
        <a:p>
          <a:pPr lvl="0" algn="ctr" defTabSz="666750">
            <a:lnSpc>
              <a:spcPct val="90000"/>
            </a:lnSpc>
            <a:spcBef>
              <a:spcPct val="0"/>
            </a:spcBef>
            <a:spcAft>
              <a:spcPct val="35000"/>
            </a:spcAft>
          </a:pPr>
          <a:r>
            <a:rPr lang="en-US" sz="1500" kern="1200" dirty="0" smtClean="0">
              <a:latin typeface="Avenir LT Std 35 Light" pitchFamily="34" charset="0"/>
            </a:rPr>
            <a:t>“If the output of the test equipment is less than 500VA, the equipment shall include a voltmeter in the output circuit to directly indicate test potential.</a:t>
          </a:r>
          <a:endParaRPr lang="en-US" sz="1500" kern="1200" dirty="0">
            <a:latin typeface="Avenir LT Std 35 Light" pitchFamily="34" charset="0"/>
          </a:endParaRPr>
        </a:p>
      </dsp:txBody>
      <dsp:txXfrm>
        <a:off x="0" y="914139"/>
        <a:ext cx="8458200" cy="77707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20B50E-A591-40FC-A18D-B571D99E83AC}">
      <dsp:nvSpPr>
        <dsp:cNvPr id="0" name=""/>
        <dsp:cNvSpPr/>
      </dsp:nvSpPr>
      <dsp:spPr>
        <a:xfrm>
          <a:off x="1127" y="703215"/>
          <a:ext cx="1416364" cy="1325636"/>
        </a:xfrm>
        <a:prstGeom prst="roundRect">
          <a:avLst>
            <a:gd name="adj" fmla="val 10000"/>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lvl="0" algn="l" defTabSz="711200">
            <a:lnSpc>
              <a:spcPct val="90000"/>
            </a:lnSpc>
            <a:spcBef>
              <a:spcPct val="0"/>
            </a:spcBef>
            <a:spcAft>
              <a:spcPct val="35000"/>
            </a:spcAft>
          </a:pPr>
          <a:r>
            <a:rPr lang="en-US" sz="1600" kern="1200" dirty="0" smtClean="0">
              <a:solidFill>
                <a:schemeClr val="bg1"/>
              </a:solidFill>
              <a:latin typeface="Avenir LT Std 55 Roman" pitchFamily="34" charset="0"/>
            </a:rPr>
            <a:t>Perform &amp; Record</a:t>
          </a:r>
          <a:endParaRPr lang="en-US" sz="1600" kern="1200" dirty="0">
            <a:solidFill>
              <a:schemeClr val="bg1"/>
            </a:solidFill>
            <a:latin typeface="Avenir LT Std 55 Roman" pitchFamily="34" charset="0"/>
          </a:endParaRPr>
        </a:p>
      </dsp:txBody>
      <dsp:txXfrm>
        <a:off x="1127" y="703215"/>
        <a:ext cx="1416364" cy="883757"/>
      </dsp:txXfrm>
    </dsp:sp>
    <dsp:sp modelId="{A1604346-ADC2-47AC-8DB6-7519CE7028A6}">
      <dsp:nvSpPr>
        <dsp:cNvPr id="0" name=""/>
        <dsp:cNvSpPr/>
      </dsp:nvSpPr>
      <dsp:spPr>
        <a:xfrm>
          <a:off x="291225" y="1488434"/>
          <a:ext cx="1416364" cy="268515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smtClean="0">
              <a:solidFill>
                <a:schemeClr val="bg2">
                  <a:lumMod val="25000"/>
                </a:schemeClr>
              </a:solidFill>
              <a:latin typeface="Avenir LT Std 35 Light" pitchFamily="34" charset="0"/>
            </a:rPr>
            <a:t>Perform hipot on known good products. Record all results</a:t>
          </a:r>
          <a:endParaRPr lang="en-US" sz="1700" kern="1200" dirty="0">
            <a:solidFill>
              <a:schemeClr val="bg2">
                <a:lumMod val="25000"/>
              </a:schemeClr>
            </a:solidFill>
            <a:latin typeface="Avenir LT Std 35 Light" pitchFamily="34" charset="0"/>
          </a:endParaRPr>
        </a:p>
      </dsp:txBody>
      <dsp:txXfrm>
        <a:off x="332709" y="1529918"/>
        <a:ext cx="1333396" cy="2602182"/>
      </dsp:txXfrm>
    </dsp:sp>
    <dsp:sp modelId="{D5BE3E7D-65DC-42F1-ABB7-4C65C1C7F805}">
      <dsp:nvSpPr>
        <dsp:cNvPr id="0" name=""/>
        <dsp:cNvSpPr/>
      </dsp:nvSpPr>
      <dsp:spPr>
        <a:xfrm>
          <a:off x="1632207" y="968777"/>
          <a:ext cx="455197" cy="35263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1632207" y="1039304"/>
        <a:ext cx="349407" cy="211579"/>
      </dsp:txXfrm>
    </dsp:sp>
    <dsp:sp modelId="{F664E5EE-0EEA-4CA4-8EF2-E3F592F28E42}">
      <dsp:nvSpPr>
        <dsp:cNvPr id="0" name=""/>
        <dsp:cNvSpPr/>
      </dsp:nvSpPr>
      <dsp:spPr>
        <a:xfrm>
          <a:off x="2276354" y="703215"/>
          <a:ext cx="1416364" cy="1325636"/>
        </a:xfrm>
        <a:prstGeom prst="roundRect">
          <a:avLst>
            <a:gd name="adj" fmla="val 10000"/>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64770" numCol="1" spcCol="1270" anchor="t" anchorCtr="0">
          <a:noAutofit/>
        </a:bodyPr>
        <a:lstStyle/>
        <a:p>
          <a:pPr lvl="0" algn="l" defTabSz="755650">
            <a:lnSpc>
              <a:spcPct val="90000"/>
            </a:lnSpc>
            <a:spcBef>
              <a:spcPct val="0"/>
            </a:spcBef>
            <a:spcAft>
              <a:spcPct val="35000"/>
            </a:spcAft>
          </a:pPr>
          <a:r>
            <a:rPr lang="en-US" sz="1700" kern="1200" dirty="0" smtClean="0">
              <a:solidFill>
                <a:schemeClr val="bg1"/>
              </a:solidFill>
              <a:latin typeface="Avenir LT Std 55 Roman" pitchFamily="34" charset="0"/>
            </a:rPr>
            <a:t>Calculate</a:t>
          </a:r>
          <a:endParaRPr lang="en-US" sz="1700" kern="1200" dirty="0">
            <a:solidFill>
              <a:schemeClr val="bg1"/>
            </a:solidFill>
            <a:latin typeface="Avenir LT Std 55 Roman" pitchFamily="34" charset="0"/>
          </a:endParaRPr>
        </a:p>
      </dsp:txBody>
      <dsp:txXfrm>
        <a:off x="2276354" y="703215"/>
        <a:ext cx="1416364" cy="883757"/>
      </dsp:txXfrm>
    </dsp:sp>
    <dsp:sp modelId="{99F9E05D-CABF-4FFC-911A-801F74B54EC3}">
      <dsp:nvSpPr>
        <dsp:cNvPr id="0" name=""/>
        <dsp:cNvSpPr/>
      </dsp:nvSpPr>
      <dsp:spPr>
        <a:xfrm>
          <a:off x="2566453" y="1488434"/>
          <a:ext cx="1416364" cy="268515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smtClean="0">
              <a:solidFill>
                <a:schemeClr val="bg2">
                  <a:lumMod val="25000"/>
                </a:schemeClr>
              </a:solidFill>
              <a:latin typeface="Avenir LT Std 35 Light" pitchFamily="34" charset="0"/>
            </a:rPr>
            <a:t>Calculate the average leakage current value for these products</a:t>
          </a:r>
          <a:endParaRPr lang="en-US" sz="1700" kern="1200" dirty="0">
            <a:solidFill>
              <a:schemeClr val="bg2">
                <a:lumMod val="25000"/>
              </a:schemeClr>
            </a:solidFill>
            <a:latin typeface="Avenir LT Std 35 Light" pitchFamily="34" charset="0"/>
          </a:endParaRPr>
        </a:p>
      </dsp:txBody>
      <dsp:txXfrm>
        <a:off x="2607937" y="1529918"/>
        <a:ext cx="1333396" cy="2602182"/>
      </dsp:txXfrm>
    </dsp:sp>
    <dsp:sp modelId="{4180355F-42C0-4327-B972-506946471697}">
      <dsp:nvSpPr>
        <dsp:cNvPr id="0" name=""/>
        <dsp:cNvSpPr/>
      </dsp:nvSpPr>
      <dsp:spPr>
        <a:xfrm rot="21565595">
          <a:off x="3907423" y="957263"/>
          <a:ext cx="455220" cy="35263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3907426" y="1028319"/>
        <a:ext cx="349430" cy="211579"/>
      </dsp:txXfrm>
    </dsp:sp>
    <dsp:sp modelId="{C17EA7DB-E2DC-4439-BFA6-50FBDF73A16F}">
      <dsp:nvSpPr>
        <dsp:cNvPr id="0" name=""/>
        <dsp:cNvSpPr/>
      </dsp:nvSpPr>
      <dsp:spPr>
        <a:xfrm>
          <a:off x="4551582" y="771529"/>
          <a:ext cx="1416364" cy="1052380"/>
        </a:xfrm>
        <a:prstGeom prst="roundRect">
          <a:avLst>
            <a:gd name="adj" fmla="val 10000"/>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64770" numCol="1" spcCol="1270" anchor="t" anchorCtr="0">
          <a:noAutofit/>
        </a:bodyPr>
        <a:lstStyle/>
        <a:p>
          <a:pPr lvl="0" algn="l" defTabSz="755650">
            <a:lnSpc>
              <a:spcPct val="90000"/>
            </a:lnSpc>
            <a:spcBef>
              <a:spcPct val="0"/>
            </a:spcBef>
            <a:spcAft>
              <a:spcPct val="35000"/>
            </a:spcAft>
          </a:pPr>
          <a:r>
            <a:rPr lang="en-US" sz="1700" kern="1200" dirty="0" smtClean="0">
              <a:solidFill>
                <a:schemeClr val="bg1"/>
              </a:solidFill>
              <a:latin typeface="Avenir LT Std 55 Roman" pitchFamily="34" charset="0"/>
            </a:rPr>
            <a:t>Add </a:t>
          </a:r>
          <a:endParaRPr lang="en-US" sz="1700" kern="1200" dirty="0">
            <a:solidFill>
              <a:schemeClr val="bg1"/>
            </a:solidFill>
            <a:latin typeface="Avenir LT Std 55 Roman" pitchFamily="34" charset="0"/>
          </a:endParaRPr>
        </a:p>
      </dsp:txBody>
      <dsp:txXfrm>
        <a:off x="4551582" y="771529"/>
        <a:ext cx="1416364" cy="701587"/>
      </dsp:txXfrm>
    </dsp:sp>
    <dsp:sp modelId="{C723D24E-05CB-4D51-BF22-CF5F4857A653}">
      <dsp:nvSpPr>
        <dsp:cNvPr id="0" name=""/>
        <dsp:cNvSpPr/>
      </dsp:nvSpPr>
      <dsp:spPr>
        <a:xfrm>
          <a:off x="4841680" y="1420120"/>
          <a:ext cx="1416364" cy="268515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smtClean="0">
              <a:solidFill>
                <a:schemeClr val="bg2">
                  <a:lumMod val="25000"/>
                </a:schemeClr>
              </a:solidFill>
              <a:latin typeface="Avenir LT Std 35 Light" pitchFamily="34" charset="0"/>
            </a:rPr>
            <a:t>Take 25% of this number and add to the average value. This is your Hi-Limit</a:t>
          </a:r>
          <a:endParaRPr lang="en-US" sz="1700" kern="1200" dirty="0">
            <a:solidFill>
              <a:schemeClr val="bg2">
                <a:lumMod val="25000"/>
              </a:schemeClr>
            </a:solidFill>
            <a:latin typeface="Avenir LT Std 35 Light" pitchFamily="34" charset="0"/>
          </a:endParaRPr>
        </a:p>
      </dsp:txBody>
      <dsp:txXfrm>
        <a:off x="4883164" y="1461604"/>
        <a:ext cx="1333396" cy="2602182"/>
      </dsp:txXfrm>
    </dsp:sp>
    <dsp:sp modelId="{115F139B-EAAA-4B5F-8262-A81934E4B08B}">
      <dsp:nvSpPr>
        <dsp:cNvPr id="0" name=""/>
        <dsp:cNvSpPr/>
      </dsp:nvSpPr>
      <dsp:spPr>
        <a:xfrm rot="21430195">
          <a:off x="6182384" y="889132"/>
          <a:ext cx="455753" cy="35263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6182449" y="962271"/>
        <a:ext cx="349963" cy="211579"/>
      </dsp:txXfrm>
    </dsp:sp>
    <dsp:sp modelId="{D48EDC6A-BD91-496A-AE2C-0A1B87DD1FAF}">
      <dsp:nvSpPr>
        <dsp:cNvPr id="0" name=""/>
        <dsp:cNvSpPr/>
      </dsp:nvSpPr>
      <dsp:spPr>
        <a:xfrm>
          <a:off x="6826809" y="765048"/>
          <a:ext cx="1416364" cy="734399"/>
        </a:xfrm>
        <a:prstGeom prst="roundRect">
          <a:avLst>
            <a:gd name="adj" fmla="val 10000"/>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64770" numCol="1" spcCol="1270" anchor="t" anchorCtr="0">
          <a:noAutofit/>
        </a:bodyPr>
        <a:lstStyle/>
        <a:p>
          <a:pPr lvl="0" algn="l" defTabSz="755650">
            <a:lnSpc>
              <a:spcPct val="90000"/>
            </a:lnSpc>
            <a:spcBef>
              <a:spcPct val="0"/>
            </a:spcBef>
            <a:spcAft>
              <a:spcPct val="35000"/>
            </a:spcAft>
          </a:pPr>
          <a:r>
            <a:rPr lang="en-US" sz="1700" kern="1200" dirty="0" smtClean="0">
              <a:solidFill>
                <a:schemeClr val="bg1"/>
              </a:solidFill>
              <a:latin typeface="Avenir LT Std 55 Roman" pitchFamily="34" charset="0"/>
            </a:rPr>
            <a:t>Subtract </a:t>
          </a:r>
          <a:endParaRPr lang="en-US" sz="1700" kern="1200" dirty="0">
            <a:solidFill>
              <a:schemeClr val="bg1"/>
            </a:solidFill>
            <a:latin typeface="Avenir LT Std 55 Roman" pitchFamily="34" charset="0"/>
          </a:endParaRPr>
        </a:p>
      </dsp:txBody>
      <dsp:txXfrm>
        <a:off x="6826809" y="765048"/>
        <a:ext cx="1416364" cy="489600"/>
      </dsp:txXfrm>
    </dsp:sp>
    <dsp:sp modelId="{9FB60ABE-E256-4567-B914-4990146E6379}">
      <dsp:nvSpPr>
        <dsp:cNvPr id="0" name=""/>
        <dsp:cNvSpPr/>
      </dsp:nvSpPr>
      <dsp:spPr>
        <a:xfrm>
          <a:off x="7116908" y="1340624"/>
          <a:ext cx="1416364" cy="268515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smtClean="0">
              <a:solidFill>
                <a:schemeClr val="bg2">
                  <a:lumMod val="25000"/>
                </a:schemeClr>
              </a:solidFill>
              <a:latin typeface="Avenir LT Std 35 Light" pitchFamily="34" charset="0"/>
            </a:rPr>
            <a:t>Use that same 25% and subtract from the average value. This is your Lo-Limit</a:t>
          </a:r>
          <a:endParaRPr lang="en-US" sz="1700" kern="1200" dirty="0">
            <a:solidFill>
              <a:schemeClr val="bg2">
                <a:lumMod val="25000"/>
              </a:schemeClr>
            </a:solidFill>
            <a:latin typeface="Avenir LT Std 35 Light" pitchFamily="34" charset="0"/>
          </a:endParaRPr>
        </a:p>
      </dsp:txBody>
      <dsp:txXfrm>
        <a:off x="7158392" y="1382108"/>
        <a:ext cx="1333396" cy="260218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3B40AB-BA44-4BCB-B3E9-433227A8E189}">
      <dsp:nvSpPr>
        <dsp:cNvPr id="0" name=""/>
        <dsp:cNvSpPr/>
      </dsp:nvSpPr>
      <dsp:spPr>
        <a:xfrm>
          <a:off x="243744" y="0"/>
          <a:ext cx="4425563" cy="2543364"/>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4FC5FE-5BC0-424C-A210-D271E38C0EEE}">
      <dsp:nvSpPr>
        <dsp:cNvPr id="0" name=""/>
        <dsp:cNvSpPr/>
      </dsp:nvSpPr>
      <dsp:spPr>
        <a:xfrm>
          <a:off x="5220378" y="1992568"/>
          <a:ext cx="2873044" cy="17746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User set prompt will hold the sequence until the operator presses TEST</a:t>
          </a:r>
          <a:endParaRPr lang="en-US" sz="2500" kern="1200" dirty="0"/>
        </a:p>
      </dsp:txBody>
      <dsp:txXfrm>
        <a:off x="5220378" y="1992568"/>
        <a:ext cx="2873044" cy="1774628"/>
      </dsp:txXfrm>
    </dsp:sp>
    <dsp:sp modelId="{742593EB-6F43-446D-93E7-2B86B2354659}">
      <dsp:nvSpPr>
        <dsp:cNvPr id="0" name=""/>
        <dsp:cNvSpPr/>
      </dsp:nvSpPr>
      <dsp:spPr>
        <a:xfrm>
          <a:off x="4826755" y="1835120"/>
          <a:ext cx="689993" cy="690171"/>
        </a:xfrm>
        <a:prstGeom prst="halfFrame">
          <a:avLst>
            <a:gd name="adj1" fmla="val 25770"/>
            <a:gd name="adj2" fmla="val 25770"/>
          </a:avLst>
        </a:prstGeom>
        <a:solidFill>
          <a:srgbClr val="87D6F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1AA39B-EA75-4E3B-BDD6-80481ED1FFE3}">
      <dsp:nvSpPr>
        <dsp:cNvPr id="0" name=""/>
        <dsp:cNvSpPr/>
      </dsp:nvSpPr>
      <dsp:spPr>
        <a:xfrm rot="5400000">
          <a:off x="7582039" y="1835209"/>
          <a:ext cx="690171" cy="689993"/>
        </a:xfrm>
        <a:prstGeom prst="halfFrame">
          <a:avLst>
            <a:gd name="adj1" fmla="val 25770"/>
            <a:gd name="adj2" fmla="val 25770"/>
          </a:avLst>
        </a:prstGeom>
        <a:solidFill>
          <a:srgbClr val="87D6F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7D4F84-E44A-4B4B-B846-C4181037C5EE}">
      <dsp:nvSpPr>
        <dsp:cNvPr id="0" name=""/>
        <dsp:cNvSpPr/>
      </dsp:nvSpPr>
      <dsp:spPr>
        <a:xfrm rot="16200000">
          <a:off x="4826666" y="3173530"/>
          <a:ext cx="690171" cy="689993"/>
        </a:xfrm>
        <a:prstGeom prst="halfFrame">
          <a:avLst>
            <a:gd name="adj1" fmla="val 25770"/>
            <a:gd name="adj2" fmla="val 25770"/>
          </a:avLst>
        </a:prstGeom>
        <a:solidFill>
          <a:srgbClr val="87D6F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73104C-9187-488D-8349-270DA36F9564}">
      <dsp:nvSpPr>
        <dsp:cNvPr id="0" name=""/>
        <dsp:cNvSpPr/>
      </dsp:nvSpPr>
      <dsp:spPr>
        <a:xfrm rot="10800000">
          <a:off x="7582128" y="3173441"/>
          <a:ext cx="689993" cy="690171"/>
        </a:xfrm>
        <a:prstGeom prst="halfFrame">
          <a:avLst>
            <a:gd name="adj1" fmla="val 25770"/>
            <a:gd name="adj2" fmla="val 25770"/>
          </a:avLst>
        </a:prstGeom>
        <a:solidFill>
          <a:srgbClr val="87D6F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3A9953-991A-9B4C-A497-974D6810EAFC}">
      <dsp:nvSpPr>
        <dsp:cNvPr id="0" name=""/>
        <dsp:cNvSpPr/>
      </dsp:nvSpPr>
      <dsp:spPr>
        <a:xfrm>
          <a:off x="2164" y="236101"/>
          <a:ext cx="3344465" cy="1337786"/>
        </a:xfrm>
        <a:prstGeom prst="chevron">
          <a:avLst/>
        </a:prstGeom>
        <a:solidFill>
          <a:srgbClr val="1C2A58"/>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en-US" sz="1800" b="1" i="0" kern="1200" dirty="0" smtClean="0">
              <a:solidFill>
                <a:schemeClr val="bg1"/>
              </a:solidFill>
              <a:latin typeface="Avenir LT Std 85 Heavy" charset="0"/>
              <a:ea typeface="Avenir LT Std 85 Heavy" charset="0"/>
              <a:cs typeface="Avenir LT Std 85 Heavy" charset="0"/>
            </a:rPr>
            <a:t>AC vs DC </a:t>
          </a:r>
          <a:br>
            <a:rPr lang="en-US" sz="1800" b="1" i="0" kern="1200" dirty="0" smtClean="0">
              <a:solidFill>
                <a:schemeClr val="bg1"/>
              </a:solidFill>
              <a:latin typeface="Avenir LT Std 85 Heavy" charset="0"/>
              <a:ea typeface="Avenir LT Std 85 Heavy" charset="0"/>
              <a:cs typeface="Avenir LT Std 85 Heavy" charset="0"/>
            </a:rPr>
          </a:br>
          <a:r>
            <a:rPr lang="en-US" sz="1800" b="1" i="0" kern="1200" dirty="0" smtClean="0">
              <a:solidFill>
                <a:schemeClr val="bg1"/>
              </a:solidFill>
              <a:latin typeface="Avenir LT Std 85 Heavy" charset="0"/>
              <a:ea typeface="Avenir LT Std 85 Heavy" charset="0"/>
              <a:cs typeface="Avenir LT Std 85 Heavy" charset="0"/>
            </a:rPr>
            <a:t>Testing</a:t>
          </a:r>
          <a:endParaRPr lang="en-US" sz="1800" b="1" i="0" kern="1200" dirty="0">
            <a:solidFill>
              <a:schemeClr val="bg1"/>
            </a:solidFill>
            <a:latin typeface="Avenir LT Std 85 Heavy" charset="0"/>
            <a:ea typeface="Avenir LT Std 85 Heavy" charset="0"/>
            <a:cs typeface="Avenir LT Std 85 Heavy" charset="0"/>
          </a:endParaRPr>
        </a:p>
      </dsp:txBody>
      <dsp:txXfrm>
        <a:off x="671057" y="236101"/>
        <a:ext cx="2006679" cy="1337786"/>
      </dsp:txXfrm>
    </dsp:sp>
    <dsp:sp modelId="{60B5E812-CB95-3748-AE23-2C14EF13F612}">
      <dsp:nvSpPr>
        <dsp:cNvPr id="0" name=""/>
        <dsp:cNvSpPr/>
      </dsp:nvSpPr>
      <dsp:spPr>
        <a:xfrm>
          <a:off x="2911849" y="349813"/>
          <a:ext cx="2775906" cy="1110362"/>
        </a:xfrm>
        <a:prstGeom prst="chevron">
          <a:avLst/>
        </a:prstGeom>
        <a:solidFill>
          <a:schemeClr val="lt1">
            <a:hueOff val="0"/>
            <a:satOff val="0"/>
            <a:lumOff val="0"/>
          </a:schemeClr>
        </a:solidFill>
        <a:ln w="6350" cap="flat" cmpd="sng" algn="ctr">
          <a:solidFill>
            <a:srgbClr val="1C2A58"/>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n-US" sz="1400" kern="1200" dirty="0" smtClean="0">
              <a:latin typeface="Avenir LT Std 35 Light" charset="0"/>
              <a:ea typeface="Avenir LT Std 35 Light" charset="0"/>
              <a:cs typeface="Avenir LT Std 35 Light" charset="0"/>
            </a:rPr>
            <a:t>Reactive vs. Real Current</a:t>
          </a:r>
          <a:endParaRPr lang="en-US" sz="1400" kern="1200" dirty="0">
            <a:latin typeface="Avenir LT Std 35 Light" charset="0"/>
            <a:ea typeface="Avenir LT Std 35 Light" charset="0"/>
            <a:cs typeface="Avenir LT Std 35 Light" charset="0"/>
          </a:endParaRPr>
        </a:p>
      </dsp:txBody>
      <dsp:txXfrm>
        <a:off x="3467030" y="349813"/>
        <a:ext cx="1665544" cy="1110362"/>
      </dsp:txXfrm>
    </dsp:sp>
    <dsp:sp modelId="{6F908007-AA7A-BF44-AC49-1D1EADDE664C}">
      <dsp:nvSpPr>
        <dsp:cNvPr id="0" name=""/>
        <dsp:cNvSpPr/>
      </dsp:nvSpPr>
      <dsp:spPr>
        <a:xfrm>
          <a:off x="5299129" y="349813"/>
          <a:ext cx="2775906" cy="1110362"/>
        </a:xfrm>
        <a:prstGeom prst="chevron">
          <a:avLst/>
        </a:prstGeom>
        <a:solidFill>
          <a:schemeClr val="lt1">
            <a:hueOff val="0"/>
            <a:satOff val="0"/>
            <a:lumOff val="0"/>
          </a:schemeClr>
        </a:solidFill>
        <a:ln w="6350" cap="flat" cmpd="sng" algn="ctr">
          <a:solidFill>
            <a:srgbClr val="1C2A58"/>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n-US" sz="1400" kern="1200" dirty="0" smtClean="0">
              <a:latin typeface="Avenir LT Std 35 Light" charset="0"/>
              <a:ea typeface="Avenir LT Std 35 Light" charset="0"/>
              <a:cs typeface="Avenir LT Std 35 Light" charset="0"/>
            </a:rPr>
            <a:t>Pros. and Cons.</a:t>
          </a:r>
          <a:endParaRPr lang="en-US" sz="1400" kern="1200" dirty="0">
            <a:latin typeface="Avenir LT Std 35 Light" charset="0"/>
            <a:ea typeface="Avenir LT Std 35 Light" charset="0"/>
            <a:cs typeface="Avenir LT Std 35 Light" charset="0"/>
          </a:endParaRPr>
        </a:p>
      </dsp:txBody>
      <dsp:txXfrm>
        <a:off x="5854310" y="349813"/>
        <a:ext cx="1665544" cy="1110362"/>
      </dsp:txXfrm>
    </dsp:sp>
    <dsp:sp modelId="{CD093165-FE07-9A44-BE0D-6F75795E2EC3}">
      <dsp:nvSpPr>
        <dsp:cNvPr id="0" name=""/>
        <dsp:cNvSpPr/>
      </dsp:nvSpPr>
      <dsp:spPr>
        <a:xfrm>
          <a:off x="2164" y="1761177"/>
          <a:ext cx="3344465" cy="1337786"/>
        </a:xfrm>
        <a:prstGeom prst="chevron">
          <a:avLst/>
        </a:prstGeom>
        <a:solidFill>
          <a:srgbClr val="1C2A58"/>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en-US" sz="1800" b="1" i="0" kern="1200" dirty="0" smtClean="0">
              <a:solidFill>
                <a:schemeClr val="bg1"/>
              </a:solidFill>
              <a:latin typeface="Avenir LT Std 85 Heavy" charset="0"/>
              <a:ea typeface="Avenir LT Std 85 Heavy" charset="0"/>
              <a:cs typeface="Avenir LT Std 85 Heavy" charset="0"/>
            </a:rPr>
            <a:t>500 VA Hipot Testing</a:t>
          </a:r>
          <a:endParaRPr lang="en-US" sz="1800" b="1" i="0" kern="1200" dirty="0">
            <a:solidFill>
              <a:schemeClr val="bg1"/>
            </a:solidFill>
            <a:latin typeface="Avenir LT Std 85 Heavy" charset="0"/>
            <a:ea typeface="Avenir LT Std 85 Heavy" charset="0"/>
            <a:cs typeface="Avenir LT Std 85 Heavy" charset="0"/>
          </a:endParaRPr>
        </a:p>
      </dsp:txBody>
      <dsp:txXfrm>
        <a:off x="671057" y="1761177"/>
        <a:ext cx="2006679" cy="1337786"/>
      </dsp:txXfrm>
    </dsp:sp>
    <dsp:sp modelId="{DD12D56D-33E4-0042-AFA5-666617776E01}">
      <dsp:nvSpPr>
        <dsp:cNvPr id="0" name=""/>
        <dsp:cNvSpPr/>
      </dsp:nvSpPr>
      <dsp:spPr>
        <a:xfrm>
          <a:off x="2911849" y="1874889"/>
          <a:ext cx="2775906" cy="1110362"/>
        </a:xfrm>
        <a:prstGeom prst="chevron">
          <a:avLst/>
        </a:prstGeom>
        <a:solidFill>
          <a:schemeClr val="lt1">
            <a:hueOff val="0"/>
            <a:satOff val="0"/>
            <a:lumOff val="0"/>
          </a:schemeClr>
        </a:solidFill>
        <a:ln w="6350" cap="flat" cmpd="sng" algn="ctr">
          <a:solidFill>
            <a:srgbClr val="1C2A58"/>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171450" lvl="1" indent="0" algn="l" defTabSz="711200">
            <a:lnSpc>
              <a:spcPct val="90000"/>
            </a:lnSpc>
            <a:spcBef>
              <a:spcPct val="0"/>
            </a:spcBef>
            <a:spcAft>
              <a:spcPct val="15000"/>
            </a:spcAft>
            <a:buNone/>
          </a:pPr>
          <a:r>
            <a:rPr lang="en-US" sz="1400" kern="1200" dirty="0" smtClean="0">
              <a:latin typeface="Avenir LT Std 35 Light" charset="0"/>
              <a:ea typeface="Avenir LT Std 35 Light" charset="0"/>
              <a:cs typeface="Avenir LT Std 35 Light" charset="0"/>
            </a:rPr>
            <a:t>What is 500VA Testing?</a:t>
          </a:r>
          <a:endParaRPr lang="en-US" sz="1400" b="0" kern="1200" dirty="0">
            <a:latin typeface="Avenir LT Std 35 Light" charset="0"/>
            <a:ea typeface="Avenir LT Std 35 Light" charset="0"/>
            <a:cs typeface="Avenir LT Std 35 Light" charset="0"/>
          </a:endParaRPr>
        </a:p>
      </dsp:txBody>
      <dsp:txXfrm>
        <a:off x="3467030" y="1874889"/>
        <a:ext cx="1665544" cy="1110362"/>
      </dsp:txXfrm>
    </dsp:sp>
    <dsp:sp modelId="{4E6D7361-A97D-4B64-98C3-84F9175736F5}">
      <dsp:nvSpPr>
        <dsp:cNvPr id="0" name=""/>
        <dsp:cNvSpPr/>
      </dsp:nvSpPr>
      <dsp:spPr>
        <a:xfrm>
          <a:off x="5299129" y="1874889"/>
          <a:ext cx="2775906" cy="1110362"/>
        </a:xfrm>
        <a:prstGeom prst="chevron">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7780" tIns="8890" rIns="0" bIns="8890" numCol="1" spcCol="1270" anchor="ctr" anchorCtr="0">
          <a:noAutofit/>
        </a:bodyPr>
        <a:lstStyle/>
        <a:p>
          <a:pPr marL="171450" lvl="1" indent="0" algn="l" defTabSz="711200">
            <a:lnSpc>
              <a:spcPct val="90000"/>
            </a:lnSpc>
            <a:spcBef>
              <a:spcPct val="0"/>
            </a:spcBef>
            <a:spcAft>
              <a:spcPct val="15000"/>
            </a:spcAft>
            <a:buNone/>
          </a:pPr>
          <a:r>
            <a:rPr lang="en-US" sz="1400" kern="1200" dirty="0" smtClean="0">
              <a:latin typeface="Avenir LT Std 35 Light" charset="0"/>
              <a:ea typeface="Avenir LT Std 35 Light" charset="0"/>
              <a:cs typeface="Avenir LT Std 35 Light" charset="0"/>
            </a:rPr>
            <a:t>Line vs. Load Regulation</a:t>
          </a:r>
          <a:endParaRPr lang="en-US" sz="1400" kern="1200" dirty="0">
            <a:latin typeface="Avenir LT Std 35 Light" charset="0"/>
            <a:ea typeface="Avenir LT Std 35 Light" charset="0"/>
            <a:cs typeface="Avenir LT Std 35 Light" charset="0"/>
          </a:endParaRPr>
        </a:p>
      </dsp:txBody>
      <dsp:txXfrm>
        <a:off x="5854310" y="1874889"/>
        <a:ext cx="1665544" cy="1110362"/>
      </dsp:txXfrm>
    </dsp:sp>
    <dsp:sp modelId="{95B501AB-21BD-4F41-93E3-1B3E3F485A06}">
      <dsp:nvSpPr>
        <dsp:cNvPr id="0" name=""/>
        <dsp:cNvSpPr/>
      </dsp:nvSpPr>
      <dsp:spPr>
        <a:xfrm>
          <a:off x="2164" y="3286254"/>
          <a:ext cx="3344465" cy="1337786"/>
        </a:xfrm>
        <a:prstGeom prst="chevron">
          <a:avLst/>
        </a:prstGeom>
        <a:solidFill>
          <a:srgbClr val="1C2A58"/>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en-US" sz="1800" b="1" i="0" kern="1200" dirty="0" smtClean="0">
              <a:solidFill>
                <a:schemeClr val="bg1"/>
              </a:solidFill>
              <a:latin typeface="Avenir LT Std 85 Heavy" charset="0"/>
              <a:ea typeface="Avenir LT Std 85 Heavy" charset="0"/>
              <a:cs typeface="Avenir LT Std 85 Heavy" charset="0"/>
            </a:rPr>
            <a:t>Hipot Instrument Features</a:t>
          </a:r>
          <a:endParaRPr lang="en-US" sz="1800" b="1" i="0" kern="1200" dirty="0">
            <a:solidFill>
              <a:schemeClr val="bg1"/>
            </a:solidFill>
            <a:latin typeface="Avenir LT Std 85 Heavy" charset="0"/>
            <a:ea typeface="Avenir LT Std 85 Heavy" charset="0"/>
            <a:cs typeface="Avenir LT Std 85 Heavy" charset="0"/>
          </a:endParaRPr>
        </a:p>
      </dsp:txBody>
      <dsp:txXfrm>
        <a:off x="671057" y="3286254"/>
        <a:ext cx="2006679" cy="1337786"/>
      </dsp:txXfrm>
    </dsp:sp>
    <dsp:sp modelId="{15F51FE5-14D4-004C-9185-57469BBC6170}">
      <dsp:nvSpPr>
        <dsp:cNvPr id="0" name=""/>
        <dsp:cNvSpPr/>
      </dsp:nvSpPr>
      <dsp:spPr>
        <a:xfrm>
          <a:off x="2911849" y="3399966"/>
          <a:ext cx="2775906" cy="1110362"/>
        </a:xfrm>
        <a:prstGeom prst="chevron">
          <a:avLst/>
        </a:prstGeom>
        <a:solidFill>
          <a:schemeClr val="lt1">
            <a:hueOff val="0"/>
            <a:satOff val="0"/>
            <a:lumOff val="0"/>
          </a:schemeClr>
        </a:solidFill>
        <a:ln w="6350" cap="flat" cmpd="sng" algn="ctr">
          <a:solidFill>
            <a:srgbClr val="1C2A58"/>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n-US" sz="1400" b="0" kern="1200" dirty="0" err="1" smtClean="0">
              <a:latin typeface="Avenir LT Std 35 Light" charset="0"/>
              <a:ea typeface="Avenir LT Std 35 Light" charset="0"/>
              <a:cs typeface="Avenir LT Std 35 Light" charset="0"/>
            </a:rPr>
            <a:t>SmartGFI</a:t>
          </a:r>
          <a:r>
            <a:rPr lang="en-US" sz="1400" b="0" kern="1200" dirty="0" smtClean="0">
              <a:latin typeface="Avenir LT Std 35 Light" charset="0"/>
              <a:ea typeface="Avenir LT Std 35 Light" charset="0"/>
              <a:cs typeface="Avenir LT Std 35 Light" charset="0"/>
            </a:rPr>
            <a:t>, Interlock &amp; Prompt and Hold</a:t>
          </a:r>
          <a:endParaRPr lang="en-US" sz="1400" kern="1200" dirty="0">
            <a:latin typeface="Avenir LT Std 35 Light" charset="0"/>
            <a:ea typeface="Avenir LT Std 35 Light" charset="0"/>
            <a:cs typeface="Avenir LT Std 35 Light" charset="0"/>
          </a:endParaRPr>
        </a:p>
      </dsp:txBody>
      <dsp:txXfrm>
        <a:off x="3467030" y="3399966"/>
        <a:ext cx="1665544" cy="1110362"/>
      </dsp:txXfrm>
    </dsp:sp>
    <dsp:sp modelId="{047C798C-A6FB-5945-B057-F4CD68590EDF}">
      <dsp:nvSpPr>
        <dsp:cNvPr id="0" name=""/>
        <dsp:cNvSpPr/>
      </dsp:nvSpPr>
      <dsp:spPr>
        <a:xfrm>
          <a:off x="5299129" y="3399966"/>
          <a:ext cx="2775906" cy="1110362"/>
        </a:xfrm>
        <a:prstGeom prst="chevron">
          <a:avLst/>
        </a:prstGeom>
        <a:solidFill>
          <a:schemeClr val="lt1">
            <a:hueOff val="0"/>
            <a:satOff val="0"/>
            <a:lumOff val="0"/>
          </a:schemeClr>
        </a:solidFill>
        <a:ln w="6350" cap="flat" cmpd="sng" algn="ctr">
          <a:solidFill>
            <a:srgbClr val="1C2A58"/>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n-US" sz="1400" kern="1200" dirty="0" smtClean="0">
              <a:latin typeface="Avenir LT Std 35 Light" charset="0"/>
              <a:ea typeface="Avenir LT Std 35 Light" charset="0"/>
              <a:cs typeface="Avenir LT Std 35 Light" charset="0"/>
            </a:rPr>
            <a:t>Ramp-Hi and Charge-Lo</a:t>
          </a:r>
          <a:endParaRPr lang="en-US" sz="1400" kern="1200" dirty="0">
            <a:latin typeface="Avenir LT Std 35 Light" charset="0"/>
            <a:ea typeface="Avenir LT Std 35 Light" charset="0"/>
            <a:cs typeface="Avenir LT Std 35 Light" charset="0"/>
          </a:endParaRPr>
        </a:p>
      </dsp:txBody>
      <dsp:txXfrm>
        <a:off x="5854310" y="3399966"/>
        <a:ext cx="1665544" cy="11103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883A8C-6CE2-46F2-BD74-7ABDB86C6509}">
      <dsp:nvSpPr>
        <dsp:cNvPr id="0" name=""/>
        <dsp:cNvSpPr/>
      </dsp:nvSpPr>
      <dsp:spPr>
        <a:xfrm rot="5400000">
          <a:off x="-251588" y="253099"/>
          <a:ext cx="1677255" cy="1174079"/>
        </a:xfrm>
        <a:prstGeom prst="chevron">
          <a:avLst/>
        </a:prstGeom>
        <a:solidFill>
          <a:schemeClr val="accent5">
            <a:lumMod val="5000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US" sz="1600" kern="1200" baseline="0" dirty="0" smtClean="0">
              <a:solidFill>
                <a:schemeClr val="bg1"/>
              </a:solidFill>
              <a:latin typeface="Avenir LT Std 35 Light" pitchFamily="34" charset="0"/>
            </a:rPr>
            <a:t>AC or DC</a:t>
          </a:r>
          <a:endParaRPr lang="en-US" sz="1600" kern="1200" baseline="0" dirty="0">
            <a:solidFill>
              <a:schemeClr val="bg1"/>
            </a:solidFill>
            <a:latin typeface="Avenir LT Std 35 Light" pitchFamily="34" charset="0"/>
          </a:endParaRPr>
        </a:p>
      </dsp:txBody>
      <dsp:txXfrm rot="-5400000">
        <a:off x="1" y="588551"/>
        <a:ext cx="1174079" cy="503176"/>
      </dsp:txXfrm>
    </dsp:sp>
    <dsp:sp modelId="{8E5986E3-C735-4C43-8417-06DBF20EE5DB}">
      <dsp:nvSpPr>
        <dsp:cNvPr id="0" name=""/>
        <dsp:cNvSpPr/>
      </dsp:nvSpPr>
      <dsp:spPr>
        <a:xfrm rot="5400000">
          <a:off x="4194831" y="-3019241"/>
          <a:ext cx="1090216" cy="7131720"/>
        </a:xfrm>
        <a:prstGeom prst="round2SameRect">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13792" tIns="10160" rIns="10160" bIns="10160" numCol="1" spcCol="1270" anchor="ctr" anchorCtr="0">
          <a:noAutofit/>
        </a:bodyPr>
        <a:lstStyle/>
        <a:p>
          <a:pPr marL="171450" lvl="1" indent="-171450" algn="l" defTabSz="711200" rtl="0">
            <a:lnSpc>
              <a:spcPct val="90000"/>
            </a:lnSpc>
            <a:spcBef>
              <a:spcPct val="0"/>
            </a:spcBef>
            <a:spcAft>
              <a:spcPct val="15000"/>
            </a:spcAft>
            <a:buChar char="••"/>
          </a:pPr>
          <a:r>
            <a:rPr lang="en-US" sz="1600" kern="1200" dirty="0" smtClean="0"/>
            <a:t>Depending on the product being tested and the test standard, the hipot test can either be performed using AC or DC potential.</a:t>
          </a:r>
          <a:endParaRPr lang="en-US" sz="1600" kern="1200" dirty="0"/>
        </a:p>
      </dsp:txBody>
      <dsp:txXfrm rot="-5400000">
        <a:off x="1174079" y="54731"/>
        <a:ext cx="7078500" cy="983776"/>
      </dsp:txXfrm>
    </dsp:sp>
    <dsp:sp modelId="{C615F161-8261-4606-81C4-A59642B28D4B}">
      <dsp:nvSpPr>
        <dsp:cNvPr id="0" name=""/>
        <dsp:cNvSpPr/>
      </dsp:nvSpPr>
      <dsp:spPr>
        <a:xfrm rot="5400000">
          <a:off x="-251588" y="1737060"/>
          <a:ext cx="1677255" cy="1174079"/>
        </a:xfrm>
        <a:prstGeom prst="chevron">
          <a:avLst/>
        </a:prstGeom>
        <a:solidFill>
          <a:schemeClr val="accent5">
            <a:lumMod val="5000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US" sz="1600" kern="1200" baseline="0" dirty="0" smtClean="0">
              <a:solidFill>
                <a:schemeClr val="bg1"/>
              </a:solidFill>
              <a:latin typeface="Avenir LT Std 35 Light" pitchFamily="34" charset="0"/>
            </a:rPr>
            <a:t>Differences</a:t>
          </a:r>
          <a:endParaRPr lang="en-US" sz="1600" kern="1200" baseline="0" dirty="0">
            <a:solidFill>
              <a:schemeClr val="bg1"/>
            </a:solidFill>
            <a:latin typeface="Avenir LT Std 35 Light" pitchFamily="34" charset="0"/>
          </a:endParaRPr>
        </a:p>
      </dsp:txBody>
      <dsp:txXfrm rot="-5400000">
        <a:off x="1" y="2072512"/>
        <a:ext cx="1174079" cy="503176"/>
      </dsp:txXfrm>
    </dsp:sp>
    <dsp:sp modelId="{5B1B5B0C-004E-4350-80F1-3F8E441B4D0E}">
      <dsp:nvSpPr>
        <dsp:cNvPr id="0" name=""/>
        <dsp:cNvSpPr/>
      </dsp:nvSpPr>
      <dsp:spPr>
        <a:xfrm rot="5400000">
          <a:off x="4194831" y="-1535280"/>
          <a:ext cx="1090216" cy="7131720"/>
        </a:xfrm>
        <a:prstGeom prst="round2SameRect">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13792" tIns="10160" rIns="10160" bIns="10160" numCol="1" spcCol="1270" anchor="ctr" anchorCtr="0">
          <a:noAutofit/>
        </a:bodyPr>
        <a:lstStyle/>
        <a:p>
          <a:pPr marL="171450" lvl="1" indent="-171450" algn="l" defTabSz="711200" rtl="0">
            <a:lnSpc>
              <a:spcPct val="90000"/>
            </a:lnSpc>
            <a:spcBef>
              <a:spcPct val="0"/>
            </a:spcBef>
            <a:spcAft>
              <a:spcPct val="15000"/>
            </a:spcAft>
            <a:buChar char="••"/>
          </a:pPr>
          <a:r>
            <a:rPr lang="en-US" sz="1600" kern="1200" dirty="0" smtClean="0"/>
            <a:t>Both AC and DC hipot tests have inherent advantages and disadvantages which are evident depending on the product being tested.</a:t>
          </a:r>
          <a:endParaRPr lang="en-US" sz="1600" kern="1200" dirty="0"/>
        </a:p>
      </dsp:txBody>
      <dsp:txXfrm rot="-5400000">
        <a:off x="1174079" y="1538692"/>
        <a:ext cx="7078500" cy="983776"/>
      </dsp:txXfrm>
    </dsp:sp>
    <dsp:sp modelId="{F4AD4BAD-BA52-4021-8564-42713C9C6BD2}">
      <dsp:nvSpPr>
        <dsp:cNvPr id="0" name=""/>
        <dsp:cNvSpPr/>
      </dsp:nvSpPr>
      <dsp:spPr>
        <a:xfrm rot="5400000">
          <a:off x="-251588" y="3221021"/>
          <a:ext cx="1677255" cy="1174079"/>
        </a:xfrm>
        <a:prstGeom prst="chevron">
          <a:avLst/>
        </a:prstGeom>
        <a:solidFill>
          <a:schemeClr val="accent5">
            <a:lumMod val="5000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US" sz="1600" kern="1200" baseline="0" dirty="0" smtClean="0">
              <a:solidFill>
                <a:schemeClr val="bg1"/>
              </a:solidFill>
              <a:latin typeface="Avenir LT Std 35 Light" pitchFamily="34" charset="0"/>
            </a:rPr>
            <a:t>Which to use?</a:t>
          </a:r>
          <a:endParaRPr lang="en-US" sz="1600" kern="1200" baseline="0" dirty="0">
            <a:solidFill>
              <a:schemeClr val="bg1"/>
            </a:solidFill>
            <a:latin typeface="Avenir LT Std 35 Light" pitchFamily="34" charset="0"/>
          </a:endParaRPr>
        </a:p>
      </dsp:txBody>
      <dsp:txXfrm rot="-5400000">
        <a:off x="1" y="3556473"/>
        <a:ext cx="1174079" cy="503176"/>
      </dsp:txXfrm>
    </dsp:sp>
    <dsp:sp modelId="{69CBC473-843D-40F7-A253-792E3C0E8E4B}">
      <dsp:nvSpPr>
        <dsp:cNvPr id="0" name=""/>
        <dsp:cNvSpPr/>
      </dsp:nvSpPr>
      <dsp:spPr>
        <a:xfrm rot="5400000">
          <a:off x="4194831" y="-51319"/>
          <a:ext cx="1090216" cy="7131720"/>
        </a:xfrm>
        <a:prstGeom prst="round2SameRect">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13792" tIns="10160" rIns="10160" bIns="10160" numCol="1" spcCol="1270" anchor="ctr" anchorCtr="0">
          <a:noAutofit/>
        </a:bodyPr>
        <a:lstStyle/>
        <a:p>
          <a:pPr marL="171450" lvl="1" indent="-171450" algn="l" defTabSz="711200" rtl="0">
            <a:lnSpc>
              <a:spcPct val="90000"/>
            </a:lnSpc>
            <a:spcBef>
              <a:spcPct val="0"/>
            </a:spcBef>
            <a:spcAft>
              <a:spcPct val="15000"/>
            </a:spcAft>
            <a:buChar char="••"/>
          </a:pPr>
          <a:r>
            <a:rPr lang="en-US" sz="1600" kern="1200" dirty="0" smtClean="0"/>
            <a:t>It is important to understand the difference between the nature of AC and DC voltage/current.</a:t>
          </a:r>
          <a:endParaRPr lang="en-US" sz="1600" kern="1200" dirty="0"/>
        </a:p>
      </dsp:txBody>
      <dsp:txXfrm rot="-5400000">
        <a:off x="1174079" y="3022653"/>
        <a:ext cx="7078500" cy="98377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B04284-A06C-4993-844C-3E4058CA8AA5}">
      <dsp:nvSpPr>
        <dsp:cNvPr id="0" name=""/>
        <dsp:cNvSpPr/>
      </dsp:nvSpPr>
      <dsp:spPr>
        <a:xfrm>
          <a:off x="1171" y="871414"/>
          <a:ext cx="3460070" cy="2556979"/>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40526055-B1D1-421C-927E-A3FACF5A0DFC}">
      <dsp:nvSpPr>
        <dsp:cNvPr id="0" name=""/>
        <dsp:cNvSpPr/>
      </dsp:nvSpPr>
      <dsp:spPr>
        <a:xfrm>
          <a:off x="336708" y="3474860"/>
          <a:ext cx="2981549" cy="716516"/>
        </a:xfrm>
        <a:prstGeom prst="rect">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1778000">
            <a:lnSpc>
              <a:spcPct val="90000"/>
            </a:lnSpc>
            <a:spcBef>
              <a:spcPct val="0"/>
            </a:spcBef>
            <a:spcAft>
              <a:spcPct val="5000"/>
            </a:spcAft>
          </a:pPr>
          <a:r>
            <a:rPr lang="en-US" sz="4000" kern="1200" dirty="0" smtClean="0"/>
            <a:t>AC Hipot</a:t>
          </a:r>
          <a:endParaRPr lang="en-US" sz="4000" kern="1200" dirty="0"/>
        </a:p>
      </dsp:txBody>
      <dsp:txXfrm>
        <a:off x="336708" y="3474860"/>
        <a:ext cx="2981549" cy="716516"/>
      </dsp:txXfrm>
    </dsp:sp>
    <dsp:sp modelId="{9995A6C6-C8BB-4BE9-98D8-16F7648E34C3}">
      <dsp:nvSpPr>
        <dsp:cNvPr id="0" name=""/>
        <dsp:cNvSpPr/>
      </dsp:nvSpPr>
      <dsp:spPr>
        <a:xfrm>
          <a:off x="4166502" y="871414"/>
          <a:ext cx="3460070" cy="2556979"/>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91ED692C-1FF2-480B-A6AA-39EF4ED5683F}">
      <dsp:nvSpPr>
        <dsp:cNvPr id="0" name=""/>
        <dsp:cNvSpPr/>
      </dsp:nvSpPr>
      <dsp:spPr>
        <a:xfrm>
          <a:off x="4527711" y="3398658"/>
          <a:ext cx="2981549" cy="716516"/>
        </a:xfrm>
        <a:prstGeom prst="rect">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1778000">
            <a:lnSpc>
              <a:spcPct val="90000"/>
            </a:lnSpc>
            <a:spcBef>
              <a:spcPct val="0"/>
            </a:spcBef>
            <a:spcAft>
              <a:spcPct val="5000"/>
            </a:spcAft>
          </a:pPr>
          <a:r>
            <a:rPr lang="en-US" sz="4000" kern="1200" dirty="0" smtClean="0"/>
            <a:t>DC Hipot</a:t>
          </a:r>
          <a:endParaRPr lang="en-US" sz="4000" kern="1200" dirty="0"/>
        </a:p>
      </dsp:txBody>
      <dsp:txXfrm>
        <a:off x="4527711" y="3398658"/>
        <a:ext cx="2981549" cy="7165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C04C01-026A-40DA-BC8F-BC8FBCD73F52}">
      <dsp:nvSpPr>
        <dsp:cNvPr id="0" name=""/>
        <dsp:cNvSpPr/>
      </dsp:nvSpPr>
      <dsp:spPr>
        <a:xfrm>
          <a:off x="0" y="9904"/>
          <a:ext cx="7620000" cy="547560"/>
        </a:xfrm>
        <a:prstGeom prst="roundRect">
          <a:avLst/>
        </a:prstGeom>
        <a:solidFill>
          <a:srgbClr val="1C2A58"/>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US" sz="1400" kern="1200" dirty="0" smtClean="0">
              <a:solidFill>
                <a:schemeClr val="bg1"/>
              </a:solidFill>
              <a:latin typeface="Avenir LT Std 35 Light" charset="0"/>
            </a:rPr>
            <a:t>The behavior of AC and DC current varies in a resistive and capacitive circuit.</a:t>
          </a:r>
          <a:endParaRPr lang="en-US" sz="1400" kern="1200" dirty="0">
            <a:solidFill>
              <a:schemeClr val="bg1"/>
            </a:solidFill>
            <a:latin typeface="Avenir LT Std 35 Light" charset="0"/>
            <a:ea typeface="Avenir LT Std 35 Light" charset="0"/>
            <a:cs typeface="Avenir LT Std 35 Light" charset="0"/>
          </a:endParaRPr>
        </a:p>
      </dsp:txBody>
      <dsp:txXfrm>
        <a:off x="26730" y="36634"/>
        <a:ext cx="7566540" cy="494100"/>
      </dsp:txXfrm>
    </dsp:sp>
    <dsp:sp modelId="{25615894-733D-4645-8F4E-703F8F4A6FB5}">
      <dsp:nvSpPr>
        <dsp:cNvPr id="0" name=""/>
        <dsp:cNvSpPr/>
      </dsp:nvSpPr>
      <dsp:spPr>
        <a:xfrm>
          <a:off x="0" y="627010"/>
          <a:ext cx="7620000" cy="547560"/>
        </a:xfrm>
        <a:prstGeom prst="roundRect">
          <a:avLst/>
        </a:prstGeom>
        <a:solidFill>
          <a:srgbClr val="1C2A58"/>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US" sz="1400" kern="1200" dirty="0" smtClean="0">
              <a:solidFill>
                <a:schemeClr val="bg1"/>
              </a:solidFill>
              <a:latin typeface="Avenir LT Std 35 Light" charset="0"/>
            </a:rPr>
            <a:t>AC current is bi-directional in nature whereas DC current flows in one direction.</a:t>
          </a:r>
          <a:endParaRPr lang="en-US" sz="1400" kern="1200" dirty="0">
            <a:solidFill>
              <a:schemeClr val="bg1"/>
            </a:solidFill>
            <a:latin typeface="Avenir LT Std 35 Light" charset="0"/>
            <a:ea typeface="Avenir LT Std 35 Light" charset="0"/>
            <a:cs typeface="Avenir LT Std 35 Light" charset="0"/>
          </a:endParaRPr>
        </a:p>
      </dsp:txBody>
      <dsp:txXfrm>
        <a:off x="26730" y="653740"/>
        <a:ext cx="7566540" cy="494100"/>
      </dsp:txXfrm>
    </dsp:sp>
    <dsp:sp modelId="{A9C0169B-3C81-4329-BA50-F8EAAC70389E}">
      <dsp:nvSpPr>
        <dsp:cNvPr id="0" name=""/>
        <dsp:cNvSpPr/>
      </dsp:nvSpPr>
      <dsp:spPr>
        <a:xfrm>
          <a:off x="0" y="1249451"/>
          <a:ext cx="7620000" cy="547560"/>
        </a:xfrm>
        <a:prstGeom prst="roundRect">
          <a:avLst/>
        </a:prstGeom>
        <a:solidFill>
          <a:srgbClr val="1C2A58"/>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US" sz="1400" kern="1200" dirty="0" smtClean="0">
              <a:solidFill>
                <a:schemeClr val="bg1"/>
              </a:solidFill>
              <a:latin typeface="Avenir LT Std 35 Light" charset="0"/>
            </a:rPr>
            <a:t>The relationship between current, voltage and resistance is defined by the famous OHM’s LAW</a:t>
          </a:r>
          <a:endParaRPr lang="en-US" sz="1400" kern="1200" dirty="0">
            <a:solidFill>
              <a:schemeClr val="bg1"/>
            </a:solidFill>
            <a:latin typeface="Avenir LT Std 35 Light" charset="0"/>
            <a:ea typeface="Avenir LT Std 35 Light" charset="0"/>
            <a:cs typeface="Avenir LT Std 35 Light" charset="0"/>
          </a:endParaRPr>
        </a:p>
      </dsp:txBody>
      <dsp:txXfrm>
        <a:off x="26730" y="1276181"/>
        <a:ext cx="7566540" cy="4941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517F78-8D29-4098-B1AF-CB02B282DF02}">
      <dsp:nvSpPr>
        <dsp:cNvPr id="0" name=""/>
        <dsp:cNvSpPr/>
      </dsp:nvSpPr>
      <dsp:spPr>
        <a:xfrm>
          <a:off x="0" y="1631"/>
          <a:ext cx="7620000" cy="636480"/>
        </a:xfrm>
        <a:prstGeom prst="roundRect">
          <a:avLst/>
        </a:prstGeom>
        <a:solidFill>
          <a:srgbClr val="1C2A58"/>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dirty="0" smtClean="0">
              <a:solidFill>
                <a:schemeClr val="bg1"/>
              </a:solidFill>
              <a:latin typeface="Avenir LT Std 35 Light" charset="0"/>
            </a:rPr>
            <a:t>When an AC potential is applied across a resistor, the resulting leakage current is in phase with the applied voltage.</a:t>
          </a:r>
          <a:endParaRPr lang="en-US" sz="1600" kern="1200" dirty="0">
            <a:solidFill>
              <a:schemeClr val="bg1"/>
            </a:solidFill>
            <a:latin typeface="Avenir LT Std 35 Light" charset="0"/>
            <a:ea typeface="Avenir LT Std 35 Light" charset="0"/>
            <a:cs typeface="Avenir LT Std 35 Light" charset="0"/>
          </a:endParaRPr>
        </a:p>
      </dsp:txBody>
      <dsp:txXfrm>
        <a:off x="31070" y="32701"/>
        <a:ext cx="7557860" cy="574340"/>
      </dsp:txXfrm>
    </dsp:sp>
    <dsp:sp modelId="{B5DF94CE-2F55-449C-9A48-422F5C8C380B}">
      <dsp:nvSpPr>
        <dsp:cNvPr id="0" name=""/>
        <dsp:cNvSpPr/>
      </dsp:nvSpPr>
      <dsp:spPr>
        <a:xfrm>
          <a:off x="0" y="730272"/>
          <a:ext cx="7620000" cy="636480"/>
        </a:xfrm>
        <a:prstGeom prst="roundRect">
          <a:avLst/>
        </a:prstGeom>
        <a:solidFill>
          <a:srgbClr val="1C2A58"/>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solidFill>
                <a:schemeClr val="bg1"/>
              </a:solidFill>
              <a:latin typeface="Avenir LT Std 35 Light" charset="0"/>
            </a:rPr>
            <a:t>When an AC potential is applied across a capacitor, the resulting leakage current that flows is 90° out of phase with the applied voltage.</a:t>
          </a:r>
        </a:p>
      </dsp:txBody>
      <dsp:txXfrm>
        <a:off x="31070" y="761342"/>
        <a:ext cx="7557860" cy="574340"/>
      </dsp:txXfrm>
    </dsp:sp>
    <dsp:sp modelId="{C23C2AF5-A38F-4E18-BD00-D4A944932EBF}">
      <dsp:nvSpPr>
        <dsp:cNvPr id="0" name=""/>
        <dsp:cNvSpPr/>
      </dsp:nvSpPr>
      <dsp:spPr>
        <a:xfrm>
          <a:off x="0" y="1458912"/>
          <a:ext cx="7620000" cy="636480"/>
        </a:xfrm>
        <a:prstGeom prst="roundRect">
          <a:avLst/>
        </a:prstGeom>
        <a:solidFill>
          <a:srgbClr val="1C2A58"/>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solidFill>
                <a:schemeClr val="bg1"/>
              </a:solidFill>
              <a:latin typeface="Avenir LT Std 35 Light" charset="0"/>
            </a:rPr>
            <a:t>This is the reactive current due to the capacitor. </a:t>
          </a:r>
          <a:endParaRPr lang="en-US" kern="1200" dirty="0"/>
        </a:p>
      </dsp:txBody>
      <dsp:txXfrm>
        <a:off x="31070" y="1489982"/>
        <a:ext cx="7557860" cy="5743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C54A23-2AF5-4FB4-84A5-55BD5A6D94A8}">
      <dsp:nvSpPr>
        <dsp:cNvPr id="0" name=""/>
        <dsp:cNvSpPr/>
      </dsp:nvSpPr>
      <dsp:spPr>
        <a:xfrm>
          <a:off x="0" y="21299"/>
          <a:ext cx="8001000" cy="655200"/>
        </a:xfrm>
        <a:prstGeom prst="roundRect">
          <a:avLst/>
        </a:prstGeom>
        <a:solidFill>
          <a:srgbClr val="1C2A5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dirty="0" smtClean="0">
              <a:latin typeface="Avenir LT Std 35 Light" pitchFamily="34" charset="0"/>
            </a:rPr>
            <a:t>In a capacitive circuit, the AC and DC currents behave differently.</a:t>
          </a:r>
          <a:endParaRPr lang="en-US" sz="1600" kern="1200" dirty="0">
            <a:latin typeface="Avenir LT Std 35 Light" pitchFamily="34" charset="0"/>
          </a:endParaRPr>
        </a:p>
      </dsp:txBody>
      <dsp:txXfrm>
        <a:off x="31984" y="53283"/>
        <a:ext cx="7937032" cy="591232"/>
      </dsp:txXfrm>
    </dsp:sp>
    <dsp:sp modelId="{86F36A6B-D5CE-4BE5-9862-81CC4C03564B}">
      <dsp:nvSpPr>
        <dsp:cNvPr id="0" name=""/>
        <dsp:cNvSpPr/>
      </dsp:nvSpPr>
      <dsp:spPr>
        <a:xfrm>
          <a:off x="0" y="777299"/>
          <a:ext cx="8001000" cy="655200"/>
        </a:xfrm>
        <a:prstGeom prst="roundRect">
          <a:avLst/>
        </a:prstGeom>
        <a:solidFill>
          <a:srgbClr val="1C2A5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latin typeface="Avenir LT Std 35 Light" pitchFamily="34" charset="0"/>
            </a:rPr>
            <a:t>When a DC potential is applied across a capacitor, large amount of current is required to charge the capacitor.</a:t>
          </a:r>
        </a:p>
      </dsp:txBody>
      <dsp:txXfrm>
        <a:off x="31984" y="809283"/>
        <a:ext cx="7937032" cy="591232"/>
      </dsp:txXfrm>
    </dsp:sp>
    <dsp:sp modelId="{5F37A526-E54A-4B98-A631-641E5D2B21E3}">
      <dsp:nvSpPr>
        <dsp:cNvPr id="0" name=""/>
        <dsp:cNvSpPr/>
      </dsp:nvSpPr>
      <dsp:spPr>
        <a:xfrm>
          <a:off x="0" y="1533300"/>
          <a:ext cx="8001000" cy="655200"/>
        </a:xfrm>
        <a:prstGeom prst="roundRect">
          <a:avLst/>
        </a:prstGeom>
        <a:solidFill>
          <a:srgbClr val="1C2A5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latin typeface="Avenir LT Std 35 Light" pitchFamily="34" charset="0"/>
            </a:rPr>
            <a:t>As the capacitor charges up with time, the current decreases and point comes where the capacitor is fully charged and no current flows.</a:t>
          </a:r>
        </a:p>
      </dsp:txBody>
      <dsp:txXfrm>
        <a:off x="31984" y="1565284"/>
        <a:ext cx="7937032" cy="59123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01815E-1CE3-416D-BBBF-78EFAD7A53B2}">
      <dsp:nvSpPr>
        <dsp:cNvPr id="0" name=""/>
        <dsp:cNvSpPr/>
      </dsp:nvSpPr>
      <dsp:spPr>
        <a:xfrm>
          <a:off x="0" y="9420"/>
          <a:ext cx="7620000" cy="804960"/>
        </a:xfrm>
        <a:prstGeom prst="roundRect">
          <a:avLst/>
        </a:prstGeom>
        <a:solidFill>
          <a:srgbClr val="1C2A5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dirty="0" smtClean="0">
              <a:latin typeface="Avenir LT Std 35 Light" pitchFamily="34" charset="0"/>
            </a:rPr>
            <a:t>The leakage current that is measured by most AC hipot testers is the vector sum of the resistive leakage current and the reactive leakage current.</a:t>
          </a:r>
          <a:endParaRPr lang="en-US" sz="1600" kern="1200" dirty="0">
            <a:latin typeface="Avenir LT Std 35 Light" pitchFamily="34" charset="0"/>
          </a:endParaRPr>
        </a:p>
      </dsp:txBody>
      <dsp:txXfrm>
        <a:off x="39295" y="48715"/>
        <a:ext cx="7541410" cy="726370"/>
      </dsp:txXfrm>
    </dsp:sp>
    <dsp:sp modelId="{3BFBBB23-2A1E-4F01-A006-A2F86DD27EE1}">
      <dsp:nvSpPr>
        <dsp:cNvPr id="0" name=""/>
        <dsp:cNvSpPr/>
      </dsp:nvSpPr>
      <dsp:spPr>
        <a:xfrm>
          <a:off x="0" y="938220"/>
          <a:ext cx="7620000" cy="804960"/>
        </a:xfrm>
        <a:prstGeom prst="roundRect">
          <a:avLst/>
        </a:prstGeom>
        <a:solidFill>
          <a:srgbClr val="1C2A5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latin typeface="Avenir LT Std 35 Light" pitchFamily="34" charset="0"/>
            </a:rPr>
            <a:t>Some Associated Research hipot testers  are capable of displaying real and total leakage current for manufacturers who require extra information.</a:t>
          </a:r>
        </a:p>
      </dsp:txBody>
      <dsp:txXfrm>
        <a:off x="39295" y="977515"/>
        <a:ext cx="7541410" cy="72637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5A2EAE-F921-42A9-AC81-3405D31675B4}">
      <dsp:nvSpPr>
        <dsp:cNvPr id="0" name=""/>
        <dsp:cNvSpPr/>
      </dsp:nvSpPr>
      <dsp:spPr>
        <a:xfrm>
          <a:off x="0" y="13319"/>
          <a:ext cx="8229600" cy="711360"/>
        </a:xfrm>
        <a:prstGeom prst="roundRect">
          <a:avLst/>
        </a:prstGeom>
        <a:solidFill>
          <a:srgbClr val="1C2A5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dirty="0" smtClean="0">
              <a:solidFill>
                <a:schemeClr val="bg1"/>
              </a:solidFill>
              <a:latin typeface="Avenir LT Std 35 Light" charset="0"/>
            </a:rPr>
            <a:t>VA Rating - Certain standards require the use of a 500VA hipot transformer</a:t>
          </a:r>
          <a:endParaRPr lang="en-US" sz="1600" kern="1200" dirty="0">
            <a:solidFill>
              <a:schemeClr val="bg1"/>
            </a:solidFill>
            <a:latin typeface="Avenir LT Std 35 Light" charset="0"/>
            <a:ea typeface="Avenir LT Std 35 Light" charset="0"/>
            <a:cs typeface="Avenir LT Std 35 Light" charset="0"/>
          </a:endParaRPr>
        </a:p>
      </dsp:txBody>
      <dsp:txXfrm>
        <a:off x="34726" y="48045"/>
        <a:ext cx="8160148" cy="641908"/>
      </dsp:txXfrm>
    </dsp:sp>
    <dsp:sp modelId="{32018F51-5DB4-44CA-A94A-B55758136958}">
      <dsp:nvSpPr>
        <dsp:cNvPr id="0" name=""/>
        <dsp:cNvSpPr/>
      </dsp:nvSpPr>
      <dsp:spPr>
        <a:xfrm>
          <a:off x="0" y="834119"/>
          <a:ext cx="8229600" cy="711360"/>
        </a:xfrm>
        <a:prstGeom prst="roundRect">
          <a:avLst/>
        </a:prstGeom>
        <a:solidFill>
          <a:srgbClr val="1C2A5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solidFill>
                <a:schemeClr val="bg1"/>
              </a:solidFill>
              <a:latin typeface="Avenir LT Std 35 Light" charset="0"/>
            </a:rPr>
            <a:t>Energy and Breakdown - Originally this was required to ensure hipot voltage output remained constant under varying line and load conditions</a:t>
          </a:r>
        </a:p>
      </dsp:txBody>
      <dsp:txXfrm>
        <a:off x="34726" y="868845"/>
        <a:ext cx="8160148" cy="641908"/>
      </dsp:txXfrm>
    </dsp:sp>
    <dsp:sp modelId="{228F1789-7FF3-44B5-AD59-499641AE2737}">
      <dsp:nvSpPr>
        <dsp:cNvPr id="0" name=""/>
        <dsp:cNvSpPr/>
      </dsp:nvSpPr>
      <dsp:spPr>
        <a:xfrm>
          <a:off x="0" y="1654919"/>
          <a:ext cx="8229600" cy="711360"/>
        </a:xfrm>
        <a:prstGeom prst="roundRect">
          <a:avLst/>
        </a:prstGeom>
        <a:solidFill>
          <a:srgbClr val="1C2A5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solidFill>
                <a:schemeClr val="bg1"/>
              </a:solidFill>
              <a:latin typeface="Avenir LT Std 35 Light" charset="0"/>
            </a:rPr>
            <a:t>High Leakage Applications - Higher mA output may also be required for high leakage currents. For example, a 2000m length of cable may have 60mA of leakage.</a:t>
          </a:r>
        </a:p>
      </dsp:txBody>
      <dsp:txXfrm>
        <a:off x="34726" y="1689645"/>
        <a:ext cx="8160148" cy="641908"/>
      </dsp:txXfrm>
    </dsp:sp>
    <dsp:sp modelId="{611A635F-7B87-4737-8294-1D81346F99DD}">
      <dsp:nvSpPr>
        <dsp:cNvPr id="0" name=""/>
        <dsp:cNvSpPr/>
      </dsp:nvSpPr>
      <dsp:spPr>
        <a:xfrm>
          <a:off x="0" y="2475719"/>
          <a:ext cx="8229600" cy="711360"/>
        </a:xfrm>
        <a:prstGeom prst="roundRect">
          <a:avLst/>
        </a:prstGeom>
        <a:solidFill>
          <a:srgbClr val="1C2A5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solidFill>
                <a:schemeClr val="bg1"/>
              </a:solidFill>
              <a:latin typeface="Avenir LT Std 35 Light" charset="0"/>
            </a:rPr>
            <a:t>Most Associated Research instruments have a 5000V output. Thus, the instruments have a 100mA trip current rating and 200mA short circuit current rating. </a:t>
          </a:r>
        </a:p>
      </dsp:txBody>
      <dsp:txXfrm>
        <a:off x="34726" y="2510445"/>
        <a:ext cx="8160148" cy="641908"/>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CB5A237-C5BC-46AF-A4CF-646AB057DC41}" type="datetimeFigureOut">
              <a:rPr lang="en-US" smtClean="0"/>
              <a:t>5/17/16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455B208-303C-46D0-A24A-B0F1C6AB9CFC}" type="slidenum">
              <a:rPr lang="en-US" smtClean="0"/>
              <a:t>‹#›</a:t>
            </a:fld>
            <a:endParaRPr lang="en-US"/>
          </a:p>
        </p:txBody>
      </p:sp>
    </p:spTree>
    <p:extLst>
      <p:ext uri="{BB962C8B-B14F-4D97-AF65-F5344CB8AC3E}">
        <p14:creationId xmlns:p14="http://schemas.microsoft.com/office/powerpoint/2010/main" val="202009247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24054630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txBox="1">
            <a:spLocks/>
          </p:cNvSpPr>
          <p:nvPr/>
        </p:nvSpPr>
        <p:spPr>
          <a:xfrm>
            <a:off x="152400" y="6176963"/>
            <a:ext cx="2895600" cy="365125"/>
          </a:xfrm>
          <a:prstGeom prst="rect">
            <a:avLst/>
          </a:prstGeom>
        </p:spPr>
        <p:txBody>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Copyright 2016 Associated Research</a:t>
            </a:r>
            <a:endParaRPr lang="en-US" dirty="0"/>
          </a:p>
        </p:txBody>
      </p:sp>
    </p:spTree>
    <p:extLst>
      <p:ext uri="{BB962C8B-B14F-4D97-AF65-F5344CB8AC3E}">
        <p14:creationId xmlns:p14="http://schemas.microsoft.com/office/powerpoint/2010/main" val="221349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1"/>
          </p:nvPr>
        </p:nvSpPr>
        <p:spPr>
          <a:xfrm>
            <a:off x="152400" y="6176963"/>
            <a:ext cx="2895600" cy="365125"/>
          </a:xfrm>
          <a:prstGeom prst="rect">
            <a:avLst/>
          </a:prstGeom>
        </p:spPr>
        <p:txBody>
          <a:bodyPr/>
          <a:lstStyle>
            <a:lvl1pPr>
              <a:defRPr sz="1200">
                <a:solidFill>
                  <a:schemeClr val="tx1"/>
                </a:solidFill>
              </a:defRPr>
            </a:lvl1pPr>
          </a:lstStyle>
          <a:p>
            <a:endParaRPr lang="en-US"/>
          </a:p>
        </p:txBody>
      </p:sp>
    </p:spTree>
    <p:extLst>
      <p:ext uri="{BB962C8B-B14F-4D97-AF65-F5344CB8AC3E}">
        <p14:creationId xmlns:p14="http://schemas.microsoft.com/office/powerpoint/2010/main" val="7795547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4"/>
          <p:cNvSpPr>
            <a:spLocks noGrp="1"/>
          </p:cNvSpPr>
          <p:nvPr>
            <p:ph type="ftr" sz="quarter" idx="11"/>
          </p:nvPr>
        </p:nvSpPr>
        <p:spPr>
          <a:xfrm>
            <a:off x="152400" y="6176963"/>
            <a:ext cx="2895600" cy="365125"/>
          </a:xfrm>
          <a:prstGeom prst="rect">
            <a:avLst/>
          </a:prstGeom>
        </p:spPr>
        <p:txBody>
          <a:bodyPr/>
          <a:lstStyle>
            <a:lvl1pPr>
              <a:defRPr sz="1200">
                <a:solidFill>
                  <a:schemeClr val="tx1"/>
                </a:solidFill>
              </a:defRPr>
            </a:lvl1pPr>
          </a:lstStyle>
          <a:p>
            <a:endParaRPr lang="en-US"/>
          </a:p>
        </p:txBody>
      </p:sp>
    </p:spTree>
    <p:extLst>
      <p:ext uri="{BB962C8B-B14F-4D97-AF65-F5344CB8AC3E}">
        <p14:creationId xmlns:p14="http://schemas.microsoft.com/office/powerpoint/2010/main" val="17933946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11"/>
          </p:nvPr>
        </p:nvSpPr>
        <p:spPr>
          <a:xfrm>
            <a:off x="152400" y="6176963"/>
            <a:ext cx="2895600" cy="365125"/>
          </a:xfrm>
          <a:prstGeom prst="rect">
            <a:avLst/>
          </a:prstGeom>
        </p:spPr>
        <p:txBody>
          <a:bodyPr/>
          <a:lstStyle>
            <a:lvl1pPr>
              <a:defRPr sz="1200">
                <a:solidFill>
                  <a:schemeClr val="tx1"/>
                </a:solidFill>
              </a:defRPr>
            </a:lvl1pPr>
          </a:lstStyle>
          <a:p>
            <a:endParaRPr lang="en-US"/>
          </a:p>
        </p:txBody>
      </p:sp>
    </p:spTree>
    <p:extLst>
      <p:ext uri="{BB962C8B-B14F-4D97-AF65-F5344CB8AC3E}">
        <p14:creationId xmlns:p14="http://schemas.microsoft.com/office/powerpoint/2010/main" val="129754128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7" name="Footer Placeholder 4"/>
          <p:cNvSpPr>
            <a:spLocks noGrp="1"/>
          </p:cNvSpPr>
          <p:nvPr>
            <p:ph type="ftr" sz="quarter" idx="11"/>
          </p:nvPr>
        </p:nvSpPr>
        <p:spPr>
          <a:xfrm>
            <a:off x="152400" y="6176963"/>
            <a:ext cx="2895600" cy="365125"/>
          </a:xfrm>
          <a:prstGeom prst="rect">
            <a:avLst/>
          </a:prstGeom>
        </p:spPr>
        <p:txBody>
          <a:bodyPr/>
          <a:lstStyle>
            <a:lvl1pPr>
              <a:defRPr sz="1200">
                <a:solidFill>
                  <a:schemeClr val="tx1"/>
                </a:solidFill>
              </a:defRPr>
            </a:lvl1pPr>
          </a:lstStyle>
          <a:p>
            <a:endParaRPr lang="en-US"/>
          </a:p>
        </p:txBody>
      </p:sp>
    </p:spTree>
    <p:extLst>
      <p:ext uri="{BB962C8B-B14F-4D97-AF65-F5344CB8AC3E}">
        <p14:creationId xmlns:p14="http://schemas.microsoft.com/office/powerpoint/2010/main" val="79992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4"/>
          <p:cNvSpPr>
            <a:spLocks noGrp="1"/>
          </p:cNvSpPr>
          <p:nvPr>
            <p:ph type="ftr" sz="quarter" idx="11"/>
          </p:nvPr>
        </p:nvSpPr>
        <p:spPr>
          <a:xfrm>
            <a:off x="152400" y="6176963"/>
            <a:ext cx="2895600" cy="365125"/>
          </a:xfrm>
          <a:prstGeom prst="rect">
            <a:avLst/>
          </a:prstGeom>
        </p:spPr>
        <p:txBody>
          <a:bodyPr/>
          <a:lstStyle>
            <a:lvl1pPr>
              <a:defRPr sz="1200">
                <a:solidFill>
                  <a:schemeClr val="tx1"/>
                </a:solidFill>
              </a:defRPr>
            </a:lvl1pPr>
          </a:lstStyle>
          <a:p>
            <a:endParaRPr lang="en-US"/>
          </a:p>
        </p:txBody>
      </p:sp>
    </p:spTree>
    <p:extLst>
      <p:ext uri="{BB962C8B-B14F-4D97-AF65-F5344CB8AC3E}">
        <p14:creationId xmlns:p14="http://schemas.microsoft.com/office/powerpoint/2010/main" val="10298269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Footer Placeholder 4"/>
          <p:cNvSpPr>
            <a:spLocks noGrp="1"/>
          </p:cNvSpPr>
          <p:nvPr>
            <p:ph type="ftr" sz="quarter" idx="11"/>
          </p:nvPr>
        </p:nvSpPr>
        <p:spPr>
          <a:xfrm>
            <a:off x="152400" y="6176963"/>
            <a:ext cx="2895600" cy="365125"/>
          </a:xfrm>
          <a:prstGeom prst="rect">
            <a:avLst/>
          </a:prstGeom>
        </p:spPr>
        <p:txBody>
          <a:bodyPr/>
          <a:lstStyle>
            <a:lvl1pPr>
              <a:defRPr sz="1200">
                <a:solidFill>
                  <a:schemeClr val="tx1"/>
                </a:solidFill>
              </a:defRPr>
            </a:lvl1pPr>
          </a:lstStyle>
          <a:p>
            <a:endParaRPr lang="en-US"/>
          </a:p>
        </p:txBody>
      </p:sp>
    </p:spTree>
    <p:extLst>
      <p:ext uri="{BB962C8B-B14F-4D97-AF65-F5344CB8AC3E}">
        <p14:creationId xmlns:p14="http://schemas.microsoft.com/office/powerpoint/2010/main" val="2105819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6" name="Footer Placeholder 4"/>
          <p:cNvSpPr>
            <a:spLocks noGrp="1"/>
          </p:cNvSpPr>
          <p:nvPr>
            <p:ph type="ftr" sz="quarter" idx="11"/>
          </p:nvPr>
        </p:nvSpPr>
        <p:spPr>
          <a:xfrm>
            <a:off x="152400" y="6176963"/>
            <a:ext cx="2895600" cy="365125"/>
          </a:xfrm>
          <a:prstGeom prst="rect">
            <a:avLst/>
          </a:prstGeom>
        </p:spPr>
        <p:txBody>
          <a:bodyPr/>
          <a:lstStyle>
            <a:lvl1pPr>
              <a:defRPr sz="1200">
                <a:solidFill>
                  <a:schemeClr val="tx1"/>
                </a:solidFill>
              </a:defRPr>
            </a:lvl1pPr>
          </a:lstStyle>
          <a:p>
            <a:endParaRPr lang="en-US"/>
          </a:p>
        </p:txBody>
      </p:sp>
    </p:spTree>
    <p:extLst>
      <p:ext uri="{BB962C8B-B14F-4D97-AF65-F5344CB8AC3E}">
        <p14:creationId xmlns:p14="http://schemas.microsoft.com/office/powerpoint/2010/main" val="1969934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52400" y="6176963"/>
            <a:ext cx="2895600" cy="365125"/>
          </a:xfrm>
          <a:prstGeom prst="rect">
            <a:avLst/>
          </a:prstGeom>
        </p:spPr>
        <p:txBody>
          <a:bodyPr/>
          <a:lstStyle>
            <a:lvl1pPr>
              <a:defRPr sz="1200">
                <a:solidFill>
                  <a:schemeClr val="tx1"/>
                </a:solidFill>
              </a:defRPr>
            </a:lvl1pPr>
          </a:lstStyle>
          <a:p>
            <a:endParaRPr lang="en-US"/>
          </a:p>
        </p:txBody>
      </p:sp>
    </p:spTree>
    <p:extLst>
      <p:ext uri="{BB962C8B-B14F-4D97-AF65-F5344CB8AC3E}">
        <p14:creationId xmlns:p14="http://schemas.microsoft.com/office/powerpoint/2010/main" val="936276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Footer Placeholder 4"/>
          <p:cNvSpPr>
            <a:spLocks noGrp="1"/>
          </p:cNvSpPr>
          <p:nvPr>
            <p:ph type="ftr" sz="quarter" idx="11"/>
          </p:nvPr>
        </p:nvSpPr>
        <p:spPr>
          <a:xfrm>
            <a:off x="152400" y="6176963"/>
            <a:ext cx="2895600" cy="365125"/>
          </a:xfrm>
          <a:prstGeom prst="rect">
            <a:avLst/>
          </a:prstGeom>
        </p:spPr>
        <p:txBody>
          <a:bodyPr/>
          <a:lstStyle>
            <a:lvl1pPr>
              <a:defRPr sz="1200">
                <a:solidFill>
                  <a:schemeClr val="tx1"/>
                </a:solidFill>
              </a:defRPr>
            </a:lvl1pPr>
          </a:lstStyle>
          <a:p>
            <a:endParaRPr lang="en-US"/>
          </a:p>
        </p:txBody>
      </p:sp>
    </p:spTree>
    <p:extLst>
      <p:ext uri="{BB962C8B-B14F-4D97-AF65-F5344CB8AC3E}">
        <p14:creationId xmlns:p14="http://schemas.microsoft.com/office/powerpoint/2010/main" val="1390672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Footer Placeholder 4"/>
          <p:cNvSpPr>
            <a:spLocks noGrp="1"/>
          </p:cNvSpPr>
          <p:nvPr>
            <p:ph type="ftr" sz="quarter" idx="11"/>
          </p:nvPr>
        </p:nvSpPr>
        <p:spPr>
          <a:xfrm>
            <a:off x="152400" y="6176963"/>
            <a:ext cx="2895600" cy="365125"/>
          </a:xfrm>
          <a:prstGeom prst="rect">
            <a:avLst/>
          </a:prstGeom>
        </p:spPr>
        <p:txBody>
          <a:bodyPr/>
          <a:lstStyle>
            <a:lvl1pPr>
              <a:defRPr sz="1200">
                <a:solidFill>
                  <a:schemeClr val="tx1"/>
                </a:solidFill>
              </a:defRPr>
            </a:lvl1pPr>
          </a:lstStyle>
          <a:p>
            <a:endParaRPr lang="en-US"/>
          </a:p>
        </p:txBody>
      </p:sp>
    </p:spTree>
    <p:extLst>
      <p:ext uri="{BB962C8B-B14F-4D97-AF65-F5344CB8AC3E}">
        <p14:creationId xmlns:p14="http://schemas.microsoft.com/office/powerpoint/2010/main" val="196797551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400" y="0"/>
            <a:ext cx="9169400" cy="9169400"/>
          </a:xfrm>
          <a:prstGeom prst="rect">
            <a:avLst/>
          </a:prstGeom>
        </p:spPr>
      </p:pic>
      <p:sp>
        <p:nvSpPr>
          <p:cNvPr id="7" name="Rectangle 6"/>
          <p:cNvSpPr/>
          <p:nvPr/>
        </p:nvSpPr>
        <p:spPr>
          <a:xfrm>
            <a:off x="0" y="6624638"/>
            <a:ext cx="9144000" cy="241300"/>
          </a:xfrm>
          <a:prstGeom prst="rect">
            <a:avLst/>
          </a:prstGeom>
          <a:solidFill>
            <a:srgbClr val="1C2A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a:endParaRPr lang="en-US" altLang="en-US" dirty="0">
              <a:solidFill>
                <a:srgbClr val="FFFFFF"/>
              </a:solidFill>
              <a:latin typeface="Avenir LT Std 35 Light" pitchFamily="34" charset="0"/>
            </a:endParaRPr>
          </a:p>
        </p:txBody>
      </p:sp>
      <p:sp>
        <p:nvSpPr>
          <p:cNvPr id="8" name="Rectangle 7"/>
          <p:cNvSpPr/>
          <p:nvPr/>
        </p:nvSpPr>
        <p:spPr>
          <a:xfrm>
            <a:off x="0" y="6519863"/>
            <a:ext cx="9144000" cy="63500"/>
          </a:xfrm>
          <a:prstGeom prst="rect">
            <a:avLst/>
          </a:prstGeom>
          <a:solidFill>
            <a:srgbClr val="88D6F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a:endParaRPr lang="en-US" altLang="en-US" dirty="0">
              <a:solidFill>
                <a:srgbClr val="FFFFFF"/>
              </a:solidFill>
              <a:latin typeface="Avenir LT Std 35 Light" pitchFamily="34" charset="0"/>
            </a:endParaRPr>
          </a:p>
        </p:txBody>
      </p:sp>
      <p:pic>
        <p:nvPicPr>
          <p:cNvPr id="9" name="Picture 8"/>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165975" y="5942013"/>
            <a:ext cx="1778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878604"/>
      </p:ext>
    </p:extLst>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 id="214748413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g"/><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diagramData" Target="../diagrams/data5.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7" Type="http://schemas.openxmlformats.org/officeDocument/2006/relationships/image" Target="../media/image13.png"/><Relationship Id="rId8"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diagramData" Target="../diagrams/data6.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7.xml"/><Relationship Id="rId4" Type="http://schemas.openxmlformats.org/officeDocument/2006/relationships/diagramQuickStyle" Target="../diagrams/quickStyle7.xml"/><Relationship Id="rId5" Type="http://schemas.openxmlformats.org/officeDocument/2006/relationships/diagramColors" Target="../diagrams/colors7.xml"/><Relationship Id="rId6" Type="http://schemas.microsoft.com/office/2007/relationships/diagramDrawing" Target="../diagrams/drawing7.xml"/><Relationship Id="rId7" Type="http://schemas.openxmlformats.org/officeDocument/2006/relationships/image" Target="../media/image15.png"/><Relationship Id="rId8"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diagramData" Target="../diagrams/data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8.xml"/><Relationship Id="rId4" Type="http://schemas.openxmlformats.org/officeDocument/2006/relationships/diagramQuickStyle" Target="../diagrams/quickStyle8.xml"/><Relationship Id="rId5" Type="http://schemas.openxmlformats.org/officeDocument/2006/relationships/diagramColors" Target="../diagrams/colors8.xml"/><Relationship Id="rId6" Type="http://schemas.microsoft.com/office/2007/relationships/diagramDrawing" Target="../diagrams/drawing8.xml"/><Relationship Id="rId7"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diagramData" Target="../diagrams/data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9.xml"/><Relationship Id="rId4" Type="http://schemas.openxmlformats.org/officeDocument/2006/relationships/diagramQuickStyle" Target="../diagrams/quickStyle9.xml"/><Relationship Id="rId5" Type="http://schemas.openxmlformats.org/officeDocument/2006/relationships/diagramColors" Target="../diagrams/colors9.xml"/><Relationship Id="rId6" Type="http://schemas.microsoft.com/office/2007/relationships/diagramDrawing" Target="../diagrams/drawing9.xml"/><Relationship Id="rId1" Type="http://schemas.openxmlformats.org/officeDocument/2006/relationships/slideLayout" Target="../slideLayouts/slideLayout2.xml"/><Relationship Id="rId2" Type="http://schemas.openxmlformats.org/officeDocument/2006/relationships/diagramData" Target="../diagrams/data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comments" Target="../comments/comment1.xml"/><Relationship Id="rId1" Type="http://schemas.openxmlformats.org/officeDocument/2006/relationships/slideLayout" Target="../slideLayouts/slideLayout1.xml"/><Relationship Id="rId2"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0.xml"/><Relationship Id="rId4" Type="http://schemas.openxmlformats.org/officeDocument/2006/relationships/diagramQuickStyle" Target="../diagrams/quickStyle10.xml"/><Relationship Id="rId5" Type="http://schemas.openxmlformats.org/officeDocument/2006/relationships/diagramColors" Target="../diagrams/colors10.xml"/><Relationship Id="rId6" Type="http://schemas.microsoft.com/office/2007/relationships/diagramDrawing" Target="../diagrams/drawing10.xml"/><Relationship Id="rId1" Type="http://schemas.openxmlformats.org/officeDocument/2006/relationships/slideLayout" Target="../slideLayouts/slideLayout2.xml"/><Relationship Id="rId2" Type="http://schemas.openxmlformats.org/officeDocument/2006/relationships/diagramData" Target="../diagrams/data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gif"/></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1.xml"/><Relationship Id="rId4" Type="http://schemas.openxmlformats.org/officeDocument/2006/relationships/diagramQuickStyle" Target="../diagrams/quickStyle11.xml"/><Relationship Id="rId5" Type="http://schemas.openxmlformats.org/officeDocument/2006/relationships/diagramColors" Target="../diagrams/colors11.xml"/><Relationship Id="rId6" Type="http://schemas.microsoft.com/office/2007/relationships/diagramDrawing" Target="../diagrams/drawing11.xml"/><Relationship Id="rId1" Type="http://schemas.openxmlformats.org/officeDocument/2006/relationships/slideLayout" Target="../slideLayouts/slideLayout2.xml"/><Relationship Id="rId2" Type="http://schemas.openxmlformats.org/officeDocument/2006/relationships/diagramData" Target="../diagrams/data11.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2.xml"/><Relationship Id="rId4" Type="http://schemas.openxmlformats.org/officeDocument/2006/relationships/diagramQuickStyle" Target="../diagrams/quickStyle12.xml"/><Relationship Id="rId5" Type="http://schemas.openxmlformats.org/officeDocument/2006/relationships/diagramColors" Target="../diagrams/colors12.xml"/><Relationship Id="rId6" Type="http://schemas.microsoft.com/office/2007/relationships/diagramDrawing" Target="../diagrams/drawing12.xml"/><Relationship Id="rId1" Type="http://schemas.openxmlformats.org/officeDocument/2006/relationships/slideLayout" Target="../slideLayouts/slideLayout2.xml"/><Relationship Id="rId2" Type="http://schemas.openxmlformats.org/officeDocument/2006/relationships/diagramData" Target="../diagrams/data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allison.oba@arisafety.com"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hyperlink" Target="mailto:allison.oba@arisafety.com" TargetMode="Externa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57150"/>
            <a:ext cx="9220200" cy="691515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1" y="6016876"/>
            <a:ext cx="2362199" cy="574048"/>
          </a:xfrm>
          <a:prstGeom prst="rect">
            <a:avLst/>
          </a:prstGeom>
        </p:spPr>
      </p:pic>
      <p:sp>
        <p:nvSpPr>
          <p:cNvPr id="10" name="Title 1"/>
          <p:cNvSpPr txBox="1">
            <a:spLocks/>
          </p:cNvSpPr>
          <p:nvPr/>
        </p:nvSpPr>
        <p:spPr bwMode="auto">
          <a:xfrm>
            <a:off x="457200" y="381000"/>
            <a:ext cx="78867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charset="0"/>
              <a:buChar char="•"/>
              <a:defRPr sz="2100">
                <a:solidFill>
                  <a:schemeClr val="tx1"/>
                </a:solidFill>
                <a:latin typeface="Avenir Light" charset="0"/>
                <a:ea typeface="Avenir Light" charset="0"/>
                <a:cs typeface="Avenir Light" charset="0"/>
              </a:defRPr>
            </a:lvl1pPr>
            <a:lvl2pPr marL="514350" indent="-171450" defTabSz="685800">
              <a:lnSpc>
                <a:spcPct val="90000"/>
              </a:lnSpc>
              <a:spcBef>
                <a:spcPts val="375"/>
              </a:spcBef>
              <a:buFont typeface="Arial" charset="0"/>
              <a:buChar char="•"/>
              <a:defRPr>
                <a:solidFill>
                  <a:schemeClr val="tx1"/>
                </a:solidFill>
                <a:latin typeface="Avenir Light" charset="0"/>
                <a:ea typeface="Avenir Light" charset="0"/>
                <a:cs typeface="Avenir Light" charset="0"/>
              </a:defRPr>
            </a:lvl2pPr>
            <a:lvl3pPr marL="857250" indent="-171450" defTabSz="685800">
              <a:lnSpc>
                <a:spcPct val="90000"/>
              </a:lnSpc>
              <a:spcBef>
                <a:spcPts val="375"/>
              </a:spcBef>
              <a:buFont typeface="Arial" charset="0"/>
              <a:buChar char="•"/>
              <a:defRPr sz="1500">
                <a:solidFill>
                  <a:schemeClr val="tx1"/>
                </a:solidFill>
                <a:latin typeface="Avenir Light" charset="0"/>
                <a:ea typeface="Avenir Light" charset="0"/>
                <a:cs typeface="Avenir Light" charset="0"/>
              </a:defRPr>
            </a:lvl3pPr>
            <a:lvl4pPr marL="1200150" indent="-171450" defTabSz="685800">
              <a:lnSpc>
                <a:spcPct val="90000"/>
              </a:lnSpc>
              <a:spcBef>
                <a:spcPts val="375"/>
              </a:spcBef>
              <a:buFont typeface="Arial" charset="0"/>
              <a:buChar char="•"/>
              <a:defRPr sz="1300">
                <a:solidFill>
                  <a:schemeClr val="tx1"/>
                </a:solidFill>
                <a:latin typeface="Avenir Light" charset="0"/>
                <a:ea typeface="Avenir Light" charset="0"/>
                <a:cs typeface="Avenir Light" charset="0"/>
              </a:defRPr>
            </a:lvl4pPr>
            <a:lvl5pPr marL="1543050" indent="-171450" defTabSz="685800">
              <a:lnSpc>
                <a:spcPct val="90000"/>
              </a:lnSpc>
              <a:spcBef>
                <a:spcPts val="375"/>
              </a:spcBef>
              <a:buFont typeface="Arial" charset="0"/>
              <a:buChar char="•"/>
              <a:defRPr sz="1300">
                <a:solidFill>
                  <a:schemeClr val="tx1"/>
                </a:solidFill>
                <a:latin typeface="Avenir Light" charset="0"/>
                <a:ea typeface="Avenir Light" charset="0"/>
                <a:cs typeface="Avenir Light" charset="0"/>
              </a:defRPr>
            </a:lvl5pPr>
            <a:lvl6pPr marL="2000250" indent="-171450" defTabSz="685800" eaLnBrk="0" fontAlgn="base" hangingPunct="0">
              <a:lnSpc>
                <a:spcPct val="90000"/>
              </a:lnSpc>
              <a:spcBef>
                <a:spcPts val="375"/>
              </a:spcBef>
              <a:spcAft>
                <a:spcPct val="0"/>
              </a:spcAft>
              <a:buFont typeface="Arial" charset="0"/>
              <a:buChar char="•"/>
              <a:defRPr sz="1300">
                <a:solidFill>
                  <a:schemeClr val="tx1"/>
                </a:solidFill>
                <a:latin typeface="Avenir Light" charset="0"/>
                <a:ea typeface="Avenir Light" charset="0"/>
                <a:cs typeface="Avenir Light" charset="0"/>
              </a:defRPr>
            </a:lvl6pPr>
            <a:lvl7pPr marL="2457450" indent="-171450" defTabSz="685800" eaLnBrk="0" fontAlgn="base" hangingPunct="0">
              <a:lnSpc>
                <a:spcPct val="90000"/>
              </a:lnSpc>
              <a:spcBef>
                <a:spcPts val="375"/>
              </a:spcBef>
              <a:spcAft>
                <a:spcPct val="0"/>
              </a:spcAft>
              <a:buFont typeface="Arial" charset="0"/>
              <a:buChar char="•"/>
              <a:defRPr sz="1300">
                <a:solidFill>
                  <a:schemeClr val="tx1"/>
                </a:solidFill>
                <a:latin typeface="Avenir Light" charset="0"/>
                <a:ea typeface="Avenir Light" charset="0"/>
                <a:cs typeface="Avenir Light" charset="0"/>
              </a:defRPr>
            </a:lvl7pPr>
            <a:lvl8pPr marL="2914650" indent="-171450" defTabSz="685800" eaLnBrk="0" fontAlgn="base" hangingPunct="0">
              <a:lnSpc>
                <a:spcPct val="90000"/>
              </a:lnSpc>
              <a:spcBef>
                <a:spcPts val="375"/>
              </a:spcBef>
              <a:spcAft>
                <a:spcPct val="0"/>
              </a:spcAft>
              <a:buFont typeface="Arial" charset="0"/>
              <a:buChar char="•"/>
              <a:defRPr sz="1300">
                <a:solidFill>
                  <a:schemeClr val="tx1"/>
                </a:solidFill>
                <a:latin typeface="Avenir Light" charset="0"/>
                <a:ea typeface="Avenir Light" charset="0"/>
                <a:cs typeface="Avenir Light" charset="0"/>
              </a:defRPr>
            </a:lvl8pPr>
            <a:lvl9pPr marL="3371850" indent="-171450" defTabSz="685800" eaLnBrk="0" fontAlgn="base" hangingPunct="0">
              <a:lnSpc>
                <a:spcPct val="90000"/>
              </a:lnSpc>
              <a:spcBef>
                <a:spcPts val="375"/>
              </a:spcBef>
              <a:spcAft>
                <a:spcPct val="0"/>
              </a:spcAft>
              <a:buFont typeface="Arial" charset="0"/>
              <a:buChar char="•"/>
              <a:defRPr sz="1300">
                <a:solidFill>
                  <a:schemeClr val="tx1"/>
                </a:solidFill>
                <a:latin typeface="Avenir Light" charset="0"/>
                <a:ea typeface="Avenir Light" charset="0"/>
                <a:cs typeface="Avenir Light" charset="0"/>
              </a:defRPr>
            </a:lvl9pPr>
          </a:lstStyle>
          <a:p>
            <a:pPr>
              <a:spcBef>
                <a:spcPct val="0"/>
              </a:spcBef>
              <a:buFontTx/>
              <a:buNone/>
            </a:pPr>
            <a:r>
              <a:rPr lang="en-US" altLang="en-US" sz="6600" b="1" dirty="0" smtClean="0">
                <a:solidFill>
                  <a:srgbClr val="1C2B58"/>
                </a:solidFill>
                <a:latin typeface="Avenir Heavy" charset="0"/>
                <a:ea typeface="Avenir Heavy" charset="0"/>
                <a:cs typeface="Avenir Heavy" charset="0"/>
              </a:rPr>
              <a:t>Hipot Testing 102</a:t>
            </a:r>
            <a:endParaRPr lang="en-US" altLang="en-US" sz="6600" b="1" dirty="0">
              <a:solidFill>
                <a:srgbClr val="1C2B58"/>
              </a:solidFill>
              <a:latin typeface="Avenir Heavy" charset="0"/>
              <a:ea typeface="Avenir Heavy" charset="0"/>
              <a:cs typeface="Avenir Heavy" charset="0"/>
            </a:endParaRPr>
          </a:p>
        </p:txBody>
      </p:sp>
    </p:spTree>
    <p:extLst>
      <p:ext uri="{BB962C8B-B14F-4D97-AF65-F5344CB8AC3E}">
        <p14:creationId xmlns:p14="http://schemas.microsoft.com/office/powerpoint/2010/main" val="578515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606088418"/>
              </p:ext>
            </p:extLst>
          </p:nvPr>
        </p:nvGraphicFramePr>
        <p:xfrm>
          <a:off x="668327" y="1048512"/>
          <a:ext cx="7620000" cy="18015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1055032" y="5475767"/>
            <a:ext cx="6729135" cy="523220"/>
          </a:xfrm>
          <a:prstGeom prst="rect">
            <a:avLst/>
          </a:prstGeom>
          <a:noFill/>
        </p:spPr>
        <p:txBody>
          <a:bodyPr wrap="square" rtlCol="0">
            <a:spAutoFit/>
          </a:bodyPr>
          <a:lstStyle/>
          <a:p>
            <a:endParaRPr lang="en-US" sz="1400" b="1" i="1" dirty="0">
              <a:latin typeface="Avenir LT Std 35 Light" charset="0"/>
              <a:ea typeface="Avenir LT Std 35 Light" charset="0"/>
              <a:cs typeface="Avenir LT Std 35 Light" charset="0"/>
            </a:endParaRPr>
          </a:p>
          <a:p>
            <a:r>
              <a:rPr lang="en-US" sz="1400" b="1" i="1" dirty="0">
                <a:latin typeface="Avenir LT Std 35 Light" charset="0"/>
                <a:ea typeface="Avenir LT Std 35 Light" charset="0"/>
                <a:cs typeface="Avenir LT Std 35 Light" charset="0"/>
              </a:rPr>
              <a:t>OHM’s Law governs the relationship between current, voltage and </a:t>
            </a:r>
            <a:r>
              <a:rPr lang="en-US" sz="1400" b="1" i="1" dirty="0" smtClean="0">
                <a:latin typeface="Avenir LT Std 35 Light" charset="0"/>
                <a:ea typeface="Avenir LT Std 35 Light" charset="0"/>
                <a:cs typeface="Avenir LT Std 35 Light" charset="0"/>
              </a:rPr>
              <a:t>resistance</a:t>
            </a:r>
            <a:endParaRPr lang="en-US" sz="1400" b="1" i="1" dirty="0">
              <a:latin typeface="Avenir LT Std 35 Light" charset="0"/>
              <a:ea typeface="Avenir LT Std 35 Light" charset="0"/>
              <a:cs typeface="Avenir LT Std 35 Light" charset="0"/>
            </a:endParaRPr>
          </a:p>
        </p:txBody>
      </p:sp>
      <p:sp>
        <p:nvSpPr>
          <p:cNvPr id="7" name="Title 1"/>
          <p:cNvSpPr txBox="1">
            <a:spLocks/>
          </p:cNvSpPr>
          <p:nvPr/>
        </p:nvSpPr>
        <p:spPr>
          <a:xfrm>
            <a:off x="304800" y="304800"/>
            <a:ext cx="8229600" cy="60350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smtClean="0">
                <a:solidFill>
                  <a:srgbClr val="1C2A58"/>
                </a:solidFill>
                <a:latin typeface="Avenir LT Std 85 Heavy" charset="0"/>
                <a:ea typeface="Avenir LT Std 85 Heavy" charset="0"/>
                <a:cs typeface="Avenir LT Std 85 Heavy" charset="0"/>
              </a:rPr>
              <a:t>Ohm’s Law</a:t>
            </a:r>
            <a:endParaRPr lang="en-US" sz="4000" b="1" dirty="0">
              <a:solidFill>
                <a:srgbClr val="1C2A58"/>
              </a:solidFill>
              <a:latin typeface="Avenir LT Std 85 Heavy" charset="0"/>
              <a:ea typeface="Avenir LT Std 85 Heavy" charset="0"/>
              <a:cs typeface="Avenir LT Std 85 Heavy" charset="0"/>
            </a:endParaRPr>
          </a:p>
        </p:txBody>
      </p:sp>
      <p:pic>
        <p:nvPicPr>
          <p:cNvPr id="8" name="Picture 6" descr="circuitA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877" y="3287712"/>
            <a:ext cx="2595563"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ohmformul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76612" y="3844131"/>
            <a:ext cx="22764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circuitDC"/>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24259" y="3287712"/>
            <a:ext cx="2595563"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79979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185915596"/>
              </p:ext>
            </p:extLst>
          </p:nvPr>
        </p:nvGraphicFramePr>
        <p:xfrm>
          <a:off x="637309" y="1103376"/>
          <a:ext cx="7620000" cy="20970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838200" y="5943600"/>
            <a:ext cx="4876800" cy="307777"/>
          </a:xfrm>
          <a:prstGeom prst="rect">
            <a:avLst/>
          </a:prstGeom>
          <a:noFill/>
        </p:spPr>
        <p:txBody>
          <a:bodyPr wrap="square" rtlCol="0">
            <a:spAutoFit/>
          </a:bodyPr>
          <a:lstStyle/>
          <a:p>
            <a:r>
              <a:rPr lang="en-US" sz="1400" b="1" i="1" dirty="0">
                <a:latin typeface="Avenir LT Std 35 Light" charset="0"/>
                <a:ea typeface="Avenir LT Std 35 Light" charset="0"/>
                <a:cs typeface="Avenir LT Std 35 Light" charset="0"/>
              </a:rPr>
              <a:t>AC current through a resistor is bi-directional. </a:t>
            </a:r>
            <a:endParaRPr lang="en-US" sz="1100" b="1" i="1" dirty="0">
              <a:latin typeface="Avenir LT Std 35 Light" charset="0"/>
              <a:ea typeface="Avenir LT Std 35 Light" charset="0"/>
              <a:cs typeface="Avenir LT Std 35 Light" charset="0"/>
            </a:endParaRPr>
          </a:p>
        </p:txBody>
      </p:sp>
      <p:sp>
        <p:nvSpPr>
          <p:cNvPr id="7" name="Title 1"/>
          <p:cNvSpPr txBox="1">
            <a:spLocks/>
          </p:cNvSpPr>
          <p:nvPr/>
        </p:nvSpPr>
        <p:spPr>
          <a:xfrm>
            <a:off x="0" y="304800"/>
            <a:ext cx="8991600" cy="60350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smtClean="0">
                <a:solidFill>
                  <a:srgbClr val="1C2A58"/>
                </a:solidFill>
                <a:latin typeface="Avenir LT Std 85 Heavy" charset="0"/>
                <a:ea typeface="Avenir LT Std 85 Heavy" charset="0"/>
                <a:cs typeface="Avenir LT Std 85 Heavy" charset="0"/>
              </a:rPr>
              <a:t>The AC Hipot Test – Reactive Current</a:t>
            </a:r>
            <a:endParaRPr lang="en-US" b="1" dirty="0">
              <a:solidFill>
                <a:srgbClr val="1C2A58"/>
              </a:solidFill>
              <a:latin typeface="Avenir LT Std 85 Heavy" charset="0"/>
              <a:ea typeface="Avenir LT Std 85 Heavy" charset="0"/>
              <a:cs typeface="Avenir LT Std 85 Heavy" charset="0"/>
            </a:endParaRPr>
          </a:p>
        </p:txBody>
      </p:sp>
      <p:pic>
        <p:nvPicPr>
          <p:cNvPr id="8" name="Picture 9" descr="capA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7800" y="3656266"/>
            <a:ext cx="229393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acCapCurren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66371" y="3789616"/>
            <a:ext cx="3276600"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11753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2122538061"/>
              </p:ext>
            </p:extLst>
          </p:nvPr>
        </p:nvGraphicFramePr>
        <p:xfrm>
          <a:off x="569976" y="1014413"/>
          <a:ext cx="8001000" cy="2209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1"/>
          <p:cNvSpPr txBox="1">
            <a:spLocks/>
          </p:cNvSpPr>
          <p:nvPr/>
        </p:nvSpPr>
        <p:spPr>
          <a:xfrm>
            <a:off x="152400" y="304800"/>
            <a:ext cx="8839200" cy="60350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smtClean="0">
                <a:solidFill>
                  <a:srgbClr val="1C2A58"/>
                </a:solidFill>
                <a:latin typeface="Avenir LT Std 85 Heavy" charset="0"/>
                <a:ea typeface="Avenir LT Std 85 Heavy" charset="0"/>
                <a:cs typeface="Avenir LT Std 85 Heavy" charset="0"/>
              </a:rPr>
              <a:t>The DC </a:t>
            </a:r>
            <a:r>
              <a:rPr lang="en-US" sz="4000" b="1" dirty="0" smtClean="0">
                <a:solidFill>
                  <a:srgbClr val="1C2A58"/>
                </a:solidFill>
                <a:latin typeface="Avenir LT Std 85 Heavy" charset="0"/>
                <a:ea typeface="Avenir LT Std 85 Heavy" charset="0"/>
                <a:cs typeface="Avenir LT Std 85 Heavy" charset="0"/>
              </a:rPr>
              <a:t>Hipot</a:t>
            </a:r>
            <a:r>
              <a:rPr lang="en-US" sz="3600" b="1" dirty="0" smtClean="0">
                <a:solidFill>
                  <a:srgbClr val="1C2A58"/>
                </a:solidFill>
                <a:latin typeface="Avenir LT Std 85 Heavy" charset="0"/>
                <a:ea typeface="Avenir LT Std 85 Heavy" charset="0"/>
                <a:cs typeface="Avenir LT Std 85 Heavy" charset="0"/>
              </a:rPr>
              <a:t> Test – Charging Current</a:t>
            </a:r>
            <a:endParaRPr lang="en-US" sz="3600" b="1" dirty="0">
              <a:solidFill>
                <a:srgbClr val="1C2A58"/>
              </a:solidFill>
              <a:latin typeface="Avenir LT Std 85 Heavy" charset="0"/>
              <a:ea typeface="Avenir LT Std 85 Heavy" charset="0"/>
              <a:cs typeface="Avenir LT Std 85 Heavy" charset="0"/>
            </a:endParaRPr>
          </a:p>
        </p:txBody>
      </p:sp>
      <p:pic>
        <p:nvPicPr>
          <p:cNvPr id="5" name="Picture 8" descr="capD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3560135"/>
            <a:ext cx="229393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dcCapCurren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5400" y="3581400"/>
            <a:ext cx="289560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62000" y="5593383"/>
            <a:ext cx="6096000" cy="523220"/>
          </a:xfrm>
          <a:prstGeom prst="rect">
            <a:avLst/>
          </a:prstGeom>
          <a:noFill/>
        </p:spPr>
        <p:txBody>
          <a:bodyPr wrap="square" rtlCol="0">
            <a:spAutoFit/>
          </a:bodyPr>
          <a:lstStyle/>
          <a:p>
            <a:endParaRPr lang="en-US" sz="1400" b="1" i="1" dirty="0">
              <a:latin typeface="Avenir LT Std 35 Light" charset="0"/>
              <a:ea typeface="Avenir LT Std 35 Light" charset="0"/>
              <a:cs typeface="Avenir LT Std 35 Light" charset="0"/>
            </a:endParaRPr>
          </a:p>
          <a:p>
            <a:r>
              <a:rPr lang="en-US" sz="1400" b="1" i="1" dirty="0">
                <a:latin typeface="Avenir LT Std 35 Light" charset="0"/>
                <a:ea typeface="Avenir LT Std 35 Light" charset="0"/>
                <a:cs typeface="Avenir LT Std 35 Light" charset="0"/>
              </a:rPr>
              <a:t>Current in a capacitor goes to zero when fully charged. </a:t>
            </a:r>
          </a:p>
        </p:txBody>
      </p:sp>
    </p:spTree>
    <p:extLst>
      <p:ext uri="{BB962C8B-B14F-4D97-AF65-F5344CB8AC3E}">
        <p14:creationId xmlns:p14="http://schemas.microsoft.com/office/powerpoint/2010/main" val="24362716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ext uri="{D42A27DB-BD31-4B8C-83A1-F6EECF244321}">
                <p14:modId xmlns:p14="http://schemas.microsoft.com/office/powerpoint/2010/main" val="2276908622"/>
              </p:ext>
            </p:extLst>
          </p:nvPr>
        </p:nvGraphicFramePr>
        <p:xfrm>
          <a:off x="609600" y="914400"/>
          <a:ext cx="7620000" cy="175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642936" y="6230779"/>
            <a:ext cx="6138863" cy="246221"/>
          </a:xfrm>
          <a:prstGeom prst="rect">
            <a:avLst/>
          </a:prstGeom>
          <a:noFill/>
        </p:spPr>
        <p:txBody>
          <a:bodyPr wrap="square" rtlCol="0">
            <a:spAutoFit/>
          </a:bodyPr>
          <a:lstStyle/>
          <a:p>
            <a:r>
              <a:rPr lang="en-US" sz="1000" b="1" i="1" dirty="0" smtClean="0">
                <a:latin typeface="Avenir LT Std 35 Light" charset="0"/>
                <a:ea typeface="Avenir LT Std 35 Light" charset="0"/>
                <a:cs typeface="Avenir LT Std 35 Light" charset="0"/>
              </a:rPr>
              <a:t>The hipot is more than just a go/no-go test. It can be used to find various insulation problems. </a:t>
            </a:r>
            <a:endParaRPr lang="en-US" sz="1000" b="1" i="1" dirty="0">
              <a:latin typeface="Avenir LT Std 35 Light" charset="0"/>
              <a:ea typeface="Avenir LT Std 35 Light" charset="0"/>
              <a:cs typeface="Avenir LT Std 35 Light" charset="0"/>
            </a:endParaRPr>
          </a:p>
        </p:txBody>
      </p:sp>
      <p:sp>
        <p:nvSpPr>
          <p:cNvPr id="8" name="Title 1"/>
          <p:cNvSpPr txBox="1">
            <a:spLocks/>
          </p:cNvSpPr>
          <p:nvPr/>
        </p:nvSpPr>
        <p:spPr>
          <a:xfrm>
            <a:off x="304800" y="304800"/>
            <a:ext cx="8229600" cy="60350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smtClean="0">
                <a:solidFill>
                  <a:srgbClr val="1C2A58"/>
                </a:solidFill>
                <a:latin typeface="Avenir LT Std 85 Heavy" charset="0"/>
                <a:ea typeface="Avenir LT Std 85 Heavy" charset="0"/>
                <a:cs typeface="Avenir LT Std 85 Heavy" charset="0"/>
              </a:rPr>
              <a:t>Total Leakage Current</a:t>
            </a:r>
            <a:endParaRPr lang="en-US" sz="4000" b="1" dirty="0">
              <a:solidFill>
                <a:srgbClr val="1C2A58"/>
              </a:solidFill>
              <a:latin typeface="Avenir LT Std 85 Heavy" charset="0"/>
              <a:ea typeface="Avenir LT Std 85 Heavy" charset="0"/>
              <a:cs typeface="Avenir LT Std 85 Heavy" charset="0"/>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76425" y="3352800"/>
            <a:ext cx="5486400" cy="2979682"/>
          </a:xfrm>
          <a:prstGeom prst="rect">
            <a:avLst/>
          </a:prstGeom>
        </p:spPr>
      </p:pic>
      <p:sp>
        <p:nvSpPr>
          <p:cNvPr id="7" name="TextBox 6"/>
          <p:cNvSpPr txBox="1"/>
          <p:nvPr/>
        </p:nvSpPr>
        <p:spPr>
          <a:xfrm>
            <a:off x="2743200" y="2891135"/>
            <a:ext cx="3810000" cy="461665"/>
          </a:xfrm>
          <a:prstGeom prst="rect">
            <a:avLst/>
          </a:prstGeom>
          <a:noFill/>
        </p:spPr>
        <p:txBody>
          <a:bodyPr wrap="square" rtlCol="0">
            <a:spAutoFit/>
          </a:bodyPr>
          <a:lstStyle/>
          <a:p>
            <a:pPr algn="ctr"/>
            <a:r>
              <a:rPr lang="en-US" sz="2400" b="1" dirty="0" smtClean="0">
                <a:latin typeface="Avenir LT Std 85 Heavy" charset="0"/>
                <a:ea typeface="Avenir LT Std 85 Heavy" charset="0"/>
                <a:cs typeface="Avenir LT Std 85 Heavy" charset="0"/>
              </a:rPr>
              <a:t>Vector Sum Relationship</a:t>
            </a:r>
            <a:endParaRPr lang="en-US" sz="2400" b="1" dirty="0">
              <a:latin typeface="Avenir LT Std 85 Heavy" charset="0"/>
              <a:ea typeface="Avenir LT Std 85 Heavy" charset="0"/>
              <a:cs typeface="Avenir LT Std 85 Heavy" charset="0"/>
            </a:endParaRPr>
          </a:p>
        </p:txBody>
      </p:sp>
    </p:spTree>
    <p:extLst>
      <p:ext uri="{BB962C8B-B14F-4D97-AF65-F5344CB8AC3E}">
        <p14:creationId xmlns:p14="http://schemas.microsoft.com/office/powerpoint/2010/main" val="12453739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22521" y="304800"/>
            <a:ext cx="8229600" cy="60350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smtClean="0">
                <a:solidFill>
                  <a:srgbClr val="1C2A58"/>
                </a:solidFill>
                <a:latin typeface="Avenir LT Std 85 Heavy" charset="0"/>
                <a:ea typeface="Avenir LT Std 85 Heavy" charset="0"/>
                <a:cs typeface="Avenir LT Std 85 Heavy" charset="0"/>
              </a:rPr>
              <a:t>AC vs. DC </a:t>
            </a:r>
            <a:endParaRPr lang="en-US" sz="4000" b="1" dirty="0">
              <a:solidFill>
                <a:srgbClr val="1C2A58"/>
              </a:solidFill>
              <a:latin typeface="Avenir LT Std 85 Heavy" charset="0"/>
              <a:ea typeface="Avenir LT Std 85 Heavy" charset="0"/>
              <a:cs typeface="Avenir LT Std 85 Heavy" charset="0"/>
            </a:endParaRPr>
          </a:p>
        </p:txBody>
      </p:sp>
      <p:graphicFrame>
        <p:nvGraphicFramePr>
          <p:cNvPr id="8" name="Content Placeholder 3"/>
          <p:cNvGraphicFramePr>
            <a:graphicFrameLocks noGrp="1"/>
          </p:cNvGraphicFramePr>
          <p:nvPr>
            <p:ph idx="1"/>
            <p:extLst>
              <p:ext uri="{D42A27DB-BD31-4B8C-83A1-F6EECF244321}">
                <p14:modId xmlns:p14="http://schemas.microsoft.com/office/powerpoint/2010/main" val="1205219421"/>
              </p:ext>
            </p:extLst>
          </p:nvPr>
        </p:nvGraphicFramePr>
        <p:xfrm>
          <a:off x="762000" y="1600200"/>
          <a:ext cx="7620000" cy="3408680"/>
        </p:xfrm>
        <a:graphic>
          <a:graphicData uri="http://schemas.openxmlformats.org/drawingml/2006/table">
            <a:tbl>
              <a:tblPr firstRow="1" bandRow="1">
                <a:tableStyleId>{5C22544A-7EE6-4342-B048-85BDC9FD1C3A}</a:tableStyleId>
              </a:tblPr>
              <a:tblGrid>
                <a:gridCol w="3810000"/>
                <a:gridCol w="3810000"/>
              </a:tblGrid>
              <a:tr h="370840">
                <a:tc>
                  <a:txBody>
                    <a:bodyPr/>
                    <a:lstStyle/>
                    <a:p>
                      <a:pPr algn="ctr"/>
                      <a:r>
                        <a:rPr lang="en-US" dirty="0" smtClean="0">
                          <a:solidFill>
                            <a:schemeClr val="bg1"/>
                          </a:solidFill>
                          <a:latin typeface="Avenir LT Std 55 Roman" pitchFamily="34" charset="0"/>
                        </a:rPr>
                        <a:t>AC</a:t>
                      </a:r>
                      <a:r>
                        <a:rPr lang="en-US" baseline="0" dirty="0" smtClean="0">
                          <a:solidFill>
                            <a:schemeClr val="bg1"/>
                          </a:solidFill>
                          <a:latin typeface="Avenir LT Std 55 Roman" pitchFamily="34" charset="0"/>
                        </a:rPr>
                        <a:t> HIPOT ADVANTAGES</a:t>
                      </a:r>
                      <a:endParaRPr lang="en-US" dirty="0">
                        <a:solidFill>
                          <a:schemeClr val="bg1"/>
                        </a:solidFill>
                        <a:latin typeface="Avenir LT Std 55 Roman" pitchFamily="34" charset="0"/>
                      </a:endParaRPr>
                    </a:p>
                  </a:txBody>
                  <a:tcPr>
                    <a:solidFill>
                      <a:schemeClr val="accent5">
                        <a:lumMod val="50000"/>
                      </a:schemeClr>
                    </a:solidFill>
                  </a:tcPr>
                </a:tc>
                <a:tc>
                  <a:txBody>
                    <a:bodyPr/>
                    <a:lstStyle/>
                    <a:p>
                      <a:pPr algn="ctr"/>
                      <a:r>
                        <a:rPr lang="en-US" dirty="0" smtClean="0">
                          <a:solidFill>
                            <a:schemeClr val="bg1"/>
                          </a:solidFill>
                          <a:latin typeface="Avenir LT Std 55 Roman" pitchFamily="34" charset="0"/>
                        </a:rPr>
                        <a:t>DC HIPOT ADVANTAGES</a:t>
                      </a:r>
                      <a:endParaRPr lang="en-US" dirty="0">
                        <a:solidFill>
                          <a:schemeClr val="bg1"/>
                        </a:solidFill>
                        <a:latin typeface="Avenir LT Std 55 Roman" pitchFamily="34" charset="0"/>
                      </a:endParaRPr>
                    </a:p>
                  </a:txBody>
                  <a:tcPr>
                    <a:solidFill>
                      <a:schemeClr val="accent5">
                        <a:lumMod val="50000"/>
                      </a:schemeClr>
                    </a:solidFill>
                  </a:tcPr>
                </a:tc>
              </a:tr>
              <a:tr h="370840">
                <a:tc>
                  <a:txBody>
                    <a:bodyPr/>
                    <a:lstStyle/>
                    <a:p>
                      <a:r>
                        <a:rPr lang="en-US" sz="1600" dirty="0" smtClean="0">
                          <a:latin typeface="Avenir LT Std 35 Light" pitchFamily="34" charset="0"/>
                        </a:rPr>
                        <a:t>No</a:t>
                      </a:r>
                      <a:r>
                        <a:rPr lang="en-US" sz="1600" baseline="0" dirty="0" smtClean="0">
                          <a:latin typeface="Avenir LT Std 35 Light" pitchFamily="34" charset="0"/>
                        </a:rPr>
                        <a:t> ramping of voltage required due to the changing polarity of the AC voltage</a:t>
                      </a:r>
                      <a:endParaRPr lang="en-US" sz="1600" dirty="0">
                        <a:latin typeface="Avenir LT Std 35 Light" pitchFamily="34" charset="0"/>
                      </a:endParaRPr>
                    </a:p>
                  </a:txBody>
                  <a:tcPr/>
                </a:tc>
                <a:tc>
                  <a:txBody>
                    <a:bodyPr/>
                    <a:lstStyle/>
                    <a:p>
                      <a:r>
                        <a:rPr lang="en-US" sz="1600" dirty="0" smtClean="0">
                          <a:latin typeface="Avenir LT Std 35 Light" pitchFamily="34" charset="0"/>
                        </a:rPr>
                        <a:t>Can</a:t>
                      </a:r>
                      <a:r>
                        <a:rPr lang="en-US" sz="1600" baseline="0" dirty="0" smtClean="0">
                          <a:latin typeface="Avenir LT Std 35 Light" pitchFamily="34" charset="0"/>
                        </a:rPr>
                        <a:t> be performed at a much lower current level with less risk to the operator</a:t>
                      </a:r>
                      <a:endParaRPr lang="en-US" sz="1600" dirty="0">
                        <a:latin typeface="Avenir LT Std 35 Light" pitchFamily="34" charset="0"/>
                      </a:endParaRPr>
                    </a:p>
                  </a:txBody>
                  <a:tcPr/>
                </a:tc>
              </a:tr>
              <a:tr h="370840">
                <a:tc>
                  <a:txBody>
                    <a:bodyPr/>
                    <a:lstStyle/>
                    <a:p>
                      <a:r>
                        <a:rPr lang="en-US" sz="1600" dirty="0" smtClean="0">
                          <a:latin typeface="Avenir LT Std 35 Light" pitchFamily="34" charset="0"/>
                        </a:rPr>
                        <a:t>Discharging</a:t>
                      </a:r>
                      <a:r>
                        <a:rPr lang="en-US" sz="1600" baseline="0" dirty="0" smtClean="0">
                          <a:latin typeface="Avenir LT Std 35 Light" pitchFamily="34" charset="0"/>
                        </a:rPr>
                        <a:t> the DUT is not necessary</a:t>
                      </a:r>
                      <a:endParaRPr lang="en-US" sz="1600" dirty="0">
                        <a:latin typeface="Avenir LT Std 35 Light" pitchFamily="34" charset="0"/>
                      </a:endParaRPr>
                    </a:p>
                  </a:txBody>
                  <a:tcPr/>
                </a:tc>
                <a:tc>
                  <a:txBody>
                    <a:bodyPr/>
                    <a:lstStyle/>
                    <a:p>
                      <a:r>
                        <a:rPr lang="en-US" sz="1600" dirty="0" smtClean="0">
                          <a:latin typeface="Avenir LT Std 35 Light" pitchFamily="34" charset="0"/>
                        </a:rPr>
                        <a:t>Often easier</a:t>
                      </a:r>
                      <a:r>
                        <a:rPr lang="en-US" sz="1600" baseline="0" dirty="0" smtClean="0">
                          <a:latin typeface="Avenir LT Std 35 Light" pitchFamily="34" charset="0"/>
                        </a:rPr>
                        <a:t> to perform on capacitive DUT’s</a:t>
                      </a:r>
                      <a:endParaRPr lang="en-US" sz="1600" dirty="0">
                        <a:latin typeface="Avenir LT Std 35 Light" pitchFamily="34" charset="0"/>
                      </a:endParaRPr>
                    </a:p>
                  </a:txBody>
                  <a:tcPr/>
                </a:tc>
              </a:tr>
              <a:tr h="370840">
                <a:tc>
                  <a:txBody>
                    <a:bodyPr/>
                    <a:lstStyle/>
                    <a:p>
                      <a:r>
                        <a:rPr lang="en-US" sz="1600" dirty="0" smtClean="0">
                          <a:latin typeface="Avenir LT Std 35 Light" pitchFamily="34" charset="0"/>
                        </a:rPr>
                        <a:t>Insulation is stressed in both polarities</a:t>
                      </a:r>
                      <a:endParaRPr lang="en-US" sz="1600" dirty="0">
                        <a:latin typeface="Avenir LT Std 35 Light"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Avenir LT Std 35 Light" pitchFamily="34" charset="0"/>
                        </a:rPr>
                        <a:t>Leakage current measurement</a:t>
                      </a:r>
                      <a:r>
                        <a:rPr lang="en-US" sz="1600" baseline="0" dirty="0" smtClean="0">
                          <a:latin typeface="Avenir LT Std 35 Light" pitchFamily="34" charset="0"/>
                        </a:rPr>
                        <a:t> is purely real</a:t>
                      </a:r>
                      <a:endParaRPr lang="en-US" sz="1600" dirty="0" smtClean="0">
                        <a:latin typeface="Avenir LT Std 35 Light" pitchFamily="34" charset="0"/>
                      </a:endParaRPr>
                    </a:p>
                    <a:p>
                      <a:endParaRPr lang="en-US" sz="1600" dirty="0">
                        <a:latin typeface="Avenir LT Std 35 Light" pitchFamily="34" charset="0"/>
                      </a:endParaRPr>
                    </a:p>
                  </a:txBody>
                  <a:tcPr/>
                </a:tc>
              </a:tr>
              <a:tr h="441960">
                <a:tc>
                  <a:txBody>
                    <a:bodyPr/>
                    <a:lstStyle/>
                    <a:p>
                      <a:r>
                        <a:rPr lang="en-US" sz="1600" dirty="0" smtClean="0">
                          <a:latin typeface="Avenir LT Std 35 Light" pitchFamily="34" charset="0"/>
                        </a:rPr>
                        <a:t>Measures</a:t>
                      </a:r>
                      <a:r>
                        <a:rPr lang="en-US" sz="1600" baseline="0" dirty="0" smtClean="0">
                          <a:latin typeface="Avenir LT Std 35 Light" pitchFamily="34" charset="0"/>
                        </a:rPr>
                        <a:t> both real and reactive current</a:t>
                      </a:r>
                      <a:endParaRPr lang="en-US" sz="1600" dirty="0">
                        <a:latin typeface="Avenir LT Std 35 Light" pitchFamily="34" charset="0"/>
                      </a:endParaRPr>
                    </a:p>
                  </a:txBody>
                  <a:tcPr/>
                </a:tc>
                <a:tc>
                  <a:txBody>
                    <a:bodyPr/>
                    <a:lstStyle/>
                    <a:p>
                      <a:r>
                        <a:rPr lang="en-US" sz="1600" dirty="0" smtClean="0">
                          <a:latin typeface="Avenir LT Std 35 Light" pitchFamily="34" charset="0"/>
                        </a:rPr>
                        <a:t>Cost effective</a:t>
                      </a:r>
                      <a:endParaRPr lang="en-US" sz="1600" dirty="0">
                        <a:latin typeface="Avenir LT Std 35 Light" pitchFamily="34" charset="0"/>
                      </a:endParaRPr>
                    </a:p>
                  </a:txBody>
                  <a:tcPr/>
                </a:tc>
              </a:tr>
              <a:tr h="370840">
                <a:tc>
                  <a:txBody>
                    <a:bodyPr/>
                    <a:lstStyle/>
                    <a:p>
                      <a:r>
                        <a:rPr lang="en-US" sz="1600" dirty="0" smtClean="0">
                          <a:latin typeface="Avenir LT Std 35 Light" pitchFamily="34" charset="0"/>
                        </a:rPr>
                        <a:t>Commonly accepted by safety agencies</a:t>
                      </a:r>
                      <a:endParaRPr lang="en-US" sz="1600" dirty="0">
                        <a:latin typeface="Avenir LT Std 35 Light" pitchFamily="34" charset="0"/>
                      </a:endParaRPr>
                    </a:p>
                  </a:txBody>
                  <a:tcPr/>
                </a:tc>
                <a:tc>
                  <a:txBody>
                    <a:bodyPr/>
                    <a:lstStyle/>
                    <a:p>
                      <a:r>
                        <a:rPr lang="en-US" sz="1600" dirty="0" smtClean="0">
                          <a:latin typeface="Avenir LT Std 35 Light" pitchFamily="34" charset="0"/>
                        </a:rPr>
                        <a:t>Not</a:t>
                      </a:r>
                      <a:r>
                        <a:rPr lang="en-US" sz="1600" baseline="0" dirty="0" smtClean="0">
                          <a:latin typeface="Avenir LT Std 35 Light" pitchFamily="34" charset="0"/>
                        </a:rPr>
                        <a:t> always accepted by safety agencies</a:t>
                      </a:r>
                      <a:endParaRPr lang="en-US" sz="1600" dirty="0">
                        <a:latin typeface="Avenir LT Std 35 Light" pitchFamily="34" charset="0"/>
                      </a:endParaRPr>
                    </a:p>
                  </a:txBody>
                  <a:tcPr/>
                </a:tc>
              </a:tr>
            </a:tbl>
          </a:graphicData>
        </a:graphic>
      </p:graphicFrame>
    </p:spTree>
    <p:extLst>
      <p:ext uri="{BB962C8B-B14F-4D97-AF65-F5344CB8AC3E}">
        <p14:creationId xmlns:p14="http://schemas.microsoft.com/office/powerpoint/2010/main" val="14450892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461760"/>
          </a:xfrm>
          <a:prstGeom prst="rect">
            <a:avLst/>
          </a:prstGeom>
        </p:spPr>
      </p:pic>
      <p:sp>
        <p:nvSpPr>
          <p:cNvPr id="6" name="Title 1"/>
          <p:cNvSpPr txBox="1">
            <a:spLocks/>
          </p:cNvSpPr>
          <p:nvPr/>
        </p:nvSpPr>
        <p:spPr>
          <a:xfrm>
            <a:off x="304800" y="304800"/>
            <a:ext cx="8534400" cy="124936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smtClean="0">
                <a:solidFill>
                  <a:schemeClr val="bg1"/>
                </a:solidFill>
                <a:latin typeface="Avenir LT Std 85 Heavy" charset="0"/>
                <a:ea typeface="Avenir LT Std 85 Heavy" charset="0"/>
                <a:cs typeface="Avenir LT Std 85 Heavy" charset="0"/>
              </a:rPr>
              <a:t>Video Demonstration</a:t>
            </a:r>
            <a:endParaRPr lang="en-US" sz="4000" b="1" dirty="0">
              <a:solidFill>
                <a:schemeClr val="bg1"/>
              </a:solidFill>
              <a:latin typeface="Avenir LT Std 85 Heavy" charset="0"/>
              <a:ea typeface="Avenir LT Std 85 Heavy" charset="0"/>
              <a:cs typeface="Avenir LT Std 85 Heavy" charset="0"/>
            </a:endParaRPr>
          </a:p>
        </p:txBody>
      </p:sp>
    </p:spTree>
    <p:extLst>
      <p:ext uri="{BB962C8B-B14F-4D97-AF65-F5344CB8AC3E}">
        <p14:creationId xmlns:p14="http://schemas.microsoft.com/office/powerpoint/2010/main" val="16505187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83683248"/>
              </p:ext>
            </p:extLst>
          </p:nvPr>
        </p:nvGraphicFramePr>
        <p:xfrm>
          <a:off x="457200" y="1066800"/>
          <a:ext cx="8229600" cy="32003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1"/>
          <p:cNvSpPr txBox="1">
            <a:spLocks/>
          </p:cNvSpPr>
          <p:nvPr/>
        </p:nvSpPr>
        <p:spPr>
          <a:xfrm>
            <a:off x="304800" y="304800"/>
            <a:ext cx="8229600" cy="60350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smtClean="0">
                <a:solidFill>
                  <a:srgbClr val="1C2A58"/>
                </a:solidFill>
                <a:latin typeface="Avenir LT Std 85 Heavy" charset="0"/>
                <a:ea typeface="Avenir LT Std 85 Heavy" charset="0"/>
                <a:cs typeface="Avenir LT Std 85 Heavy" charset="0"/>
              </a:rPr>
              <a:t>500 VA Hipot Testing</a:t>
            </a:r>
            <a:endParaRPr lang="en-US" sz="4000" b="1" dirty="0">
              <a:solidFill>
                <a:srgbClr val="1C2A58"/>
              </a:solidFill>
              <a:latin typeface="Avenir LT Std 85 Heavy" charset="0"/>
              <a:ea typeface="Avenir LT Std 85 Heavy" charset="0"/>
              <a:cs typeface="Avenir LT Std 85 Heavy" charset="0"/>
            </a:endParaRPr>
          </a:p>
        </p:txBody>
      </p:sp>
    </p:spTree>
    <p:extLst>
      <p:ext uri="{BB962C8B-B14F-4D97-AF65-F5344CB8AC3E}">
        <p14:creationId xmlns:p14="http://schemas.microsoft.com/office/powerpoint/2010/main" val="25285474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6200" y="304800"/>
            <a:ext cx="9067800" cy="60350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smtClean="0">
                <a:solidFill>
                  <a:srgbClr val="1C2A58"/>
                </a:solidFill>
                <a:latin typeface="Avenir LT Std 85 Heavy" charset="0"/>
                <a:ea typeface="Avenir LT Std 85 Heavy" charset="0"/>
                <a:cs typeface="Avenir LT Std 85 Heavy" charset="0"/>
              </a:rPr>
              <a:t>500 VA Hipot Testing – By the Standards</a:t>
            </a:r>
            <a:endParaRPr lang="en-US" sz="3600" b="1" dirty="0">
              <a:solidFill>
                <a:srgbClr val="1C2A58"/>
              </a:solidFill>
              <a:latin typeface="Avenir LT Std 85 Heavy" charset="0"/>
              <a:ea typeface="Avenir LT Std 85 Heavy" charset="0"/>
              <a:cs typeface="Avenir LT Std 85 Heavy" charset="0"/>
            </a:endParaRPr>
          </a:p>
        </p:txBody>
      </p:sp>
      <p:graphicFrame>
        <p:nvGraphicFramePr>
          <p:cNvPr id="7" name="Content Placeholder 3"/>
          <p:cNvGraphicFramePr>
            <a:graphicFrameLocks/>
          </p:cNvGraphicFramePr>
          <p:nvPr>
            <p:extLst>
              <p:ext uri="{D42A27DB-BD31-4B8C-83A1-F6EECF244321}">
                <p14:modId xmlns:p14="http://schemas.microsoft.com/office/powerpoint/2010/main" val="689687263"/>
              </p:ext>
            </p:extLst>
          </p:nvPr>
        </p:nvGraphicFramePr>
        <p:xfrm>
          <a:off x="389860" y="1066800"/>
          <a:ext cx="8440480" cy="4555630"/>
        </p:xfrm>
        <a:graphic>
          <a:graphicData uri="http://schemas.openxmlformats.org/drawingml/2006/table">
            <a:tbl>
              <a:tblPr firstRow="1" bandRow="1">
                <a:tableStyleId>{5C22544A-7EE6-4342-B048-85BDC9FD1C3A}</a:tableStyleId>
              </a:tblPr>
              <a:tblGrid>
                <a:gridCol w="2231691"/>
                <a:gridCol w="3065099"/>
                <a:gridCol w="3143690"/>
              </a:tblGrid>
              <a:tr h="340457">
                <a:tc>
                  <a:txBody>
                    <a:bodyPr/>
                    <a:lstStyle/>
                    <a:p>
                      <a:pPr algn="ctr"/>
                      <a:r>
                        <a:rPr lang="en-US" sz="1600" dirty="0" smtClean="0">
                          <a:solidFill>
                            <a:schemeClr val="bg1">
                              <a:lumMod val="20000"/>
                              <a:lumOff val="80000"/>
                            </a:schemeClr>
                          </a:solidFill>
                          <a:latin typeface="Avenir LT Std 55 Roman" pitchFamily="34" charset="0"/>
                        </a:rPr>
                        <a:t>Standard</a:t>
                      </a:r>
                      <a:endParaRPr lang="en-US" sz="1600" dirty="0">
                        <a:solidFill>
                          <a:schemeClr val="bg1">
                            <a:lumMod val="20000"/>
                            <a:lumOff val="80000"/>
                          </a:schemeClr>
                        </a:solidFill>
                        <a:latin typeface="Avenir LT Std 55 Roman" pitchFamily="34" charset="0"/>
                      </a:endParaRPr>
                    </a:p>
                  </a:txBody>
                  <a:tcPr marL="85114" marR="85114" marT="42557" marB="42557">
                    <a:solidFill>
                      <a:schemeClr val="accent5">
                        <a:lumMod val="50000"/>
                      </a:schemeClr>
                    </a:solidFill>
                  </a:tcPr>
                </a:tc>
                <a:tc>
                  <a:txBody>
                    <a:bodyPr/>
                    <a:lstStyle/>
                    <a:p>
                      <a:pPr algn="ctr"/>
                      <a:r>
                        <a:rPr lang="en-US" sz="1600" dirty="0" smtClean="0">
                          <a:solidFill>
                            <a:schemeClr val="bg1">
                              <a:lumMod val="20000"/>
                              <a:lumOff val="80000"/>
                            </a:schemeClr>
                          </a:solidFill>
                          <a:latin typeface="Avenir LT Std 55 Roman" pitchFamily="34" charset="0"/>
                        </a:rPr>
                        <a:t>Description</a:t>
                      </a:r>
                      <a:endParaRPr lang="en-US" sz="1600" dirty="0">
                        <a:solidFill>
                          <a:schemeClr val="bg1">
                            <a:lumMod val="20000"/>
                            <a:lumOff val="80000"/>
                          </a:schemeClr>
                        </a:solidFill>
                        <a:latin typeface="Avenir LT Std 55 Roman" pitchFamily="34" charset="0"/>
                      </a:endParaRPr>
                    </a:p>
                  </a:txBody>
                  <a:tcPr marL="85114" marR="85114" marT="42557" marB="42557">
                    <a:solidFill>
                      <a:schemeClr val="accent5">
                        <a:lumMod val="50000"/>
                      </a:schemeClr>
                    </a:solidFill>
                  </a:tcPr>
                </a:tc>
                <a:tc>
                  <a:txBody>
                    <a:bodyPr/>
                    <a:lstStyle/>
                    <a:p>
                      <a:pPr algn="ctr"/>
                      <a:r>
                        <a:rPr lang="en-US" sz="1600" dirty="0" smtClean="0">
                          <a:solidFill>
                            <a:schemeClr val="bg1">
                              <a:lumMod val="20000"/>
                              <a:lumOff val="80000"/>
                            </a:schemeClr>
                          </a:solidFill>
                          <a:latin typeface="Avenir LT Std 55 Roman" pitchFamily="34" charset="0"/>
                        </a:rPr>
                        <a:t>Hipot Requirements</a:t>
                      </a:r>
                      <a:endParaRPr lang="en-US" sz="1600" dirty="0">
                        <a:solidFill>
                          <a:schemeClr val="bg1">
                            <a:lumMod val="20000"/>
                            <a:lumOff val="80000"/>
                          </a:schemeClr>
                        </a:solidFill>
                        <a:latin typeface="Avenir LT Std 55 Roman" pitchFamily="34" charset="0"/>
                      </a:endParaRPr>
                    </a:p>
                  </a:txBody>
                  <a:tcPr marL="85114" marR="85114" marT="42557" marB="42557">
                    <a:solidFill>
                      <a:schemeClr val="accent5">
                        <a:lumMod val="50000"/>
                      </a:schemeClr>
                    </a:solidFill>
                  </a:tcPr>
                </a:tc>
              </a:tr>
              <a:tr h="1026773">
                <a:tc>
                  <a:txBody>
                    <a:bodyPr/>
                    <a:lstStyle/>
                    <a:p>
                      <a:pPr algn="ctr"/>
                      <a:r>
                        <a:rPr lang="en-US" sz="1600" b="1" dirty="0" smtClean="0">
                          <a:solidFill>
                            <a:schemeClr val="bg2">
                              <a:lumMod val="25000"/>
                            </a:schemeClr>
                          </a:solidFill>
                          <a:latin typeface="Avenir LT Std 35 Light" pitchFamily="34" charset="0"/>
                        </a:rPr>
                        <a:t>IEC 61010-1 </a:t>
                      </a:r>
                      <a:endParaRPr lang="en-US" sz="1600" b="1" dirty="0">
                        <a:solidFill>
                          <a:schemeClr val="bg2">
                            <a:lumMod val="25000"/>
                          </a:schemeClr>
                        </a:solidFill>
                        <a:latin typeface="Avenir LT Std 35 Light" pitchFamily="34" charset="0"/>
                      </a:endParaRPr>
                    </a:p>
                  </a:txBody>
                  <a:tcPr marL="85114" marR="85114" marT="42557" marB="42557" anchor="ctr"/>
                </a:tc>
                <a:tc>
                  <a:txBody>
                    <a:bodyPr/>
                    <a:lstStyle/>
                    <a:p>
                      <a:pPr algn="ctr"/>
                      <a:r>
                        <a:rPr lang="en-US" sz="1600" dirty="0" smtClean="0">
                          <a:latin typeface="Avenir LT Std 35 Light" pitchFamily="34" charset="0"/>
                        </a:rPr>
                        <a:t>Equipment for Measurement,</a:t>
                      </a:r>
                      <a:r>
                        <a:rPr lang="en-US" sz="1600" baseline="0" dirty="0" smtClean="0">
                          <a:latin typeface="Avenir LT Std 35 Light" pitchFamily="34" charset="0"/>
                        </a:rPr>
                        <a:t> Control and Laboratory Use</a:t>
                      </a:r>
                      <a:endParaRPr lang="en-US" sz="1600" dirty="0">
                        <a:latin typeface="Avenir LT Std 35 Light" pitchFamily="34" charset="0"/>
                      </a:endParaRPr>
                    </a:p>
                  </a:txBody>
                  <a:tcPr marL="85114" marR="85114" marT="42557" marB="42557" anchor="ctr"/>
                </a:tc>
                <a:tc>
                  <a:txBody>
                    <a:bodyPr/>
                    <a:lstStyle/>
                    <a:p>
                      <a:r>
                        <a:rPr kumimoji="0" lang="en-US" sz="1200" i="1" kern="1200" baseline="0" dirty="0" smtClean="0">
                          <a:solidFill>
                            <a:schemeClr val="dk1"/>
                          </a:solidFill>
                          <a:latin typeface="Avenir LT Std 35 Light" pitchFamily="34" charset="0"/>
                          <a:ea typeface="+mn-ea"/>
                          <a:cs typeface="+mn-cs"/>
                        </a:rPr>
                        <a:t>The generator shall be able to supply a power of </a:t>
                      </a:r>
                      <a:r>
                        <a:rPr kumimoji="0" lang="en-US" sz="1200" b="1" i="1" u="sng" kern="1200" baseline="0" dirty="0" smtClean="0">
                          <a:solidFill>
                            <a:schemeClr val="dk1"/>
                          </a:solidFill>
                          <a:latin typeface="Avenir LT Std 35 Light" pitchFamily="34" charset="0"/>
                          <a:ea typeface="+mn-ea"/>
                          <a:cs typeface="+mn-cs"/>
                        </a:rPr>
                        <a:t>at least 500 VA</a:t>
                      </a:r>
                      <a:r>
                        <a:rPr kumimoji="0" lang="en-US" sz="1200" i="1" u="sng" kern="1200" baseline="0" dirty="0" smtClean="0">
                          <a:solidFill>
                            <a:schemeClr val="dk1"/>
                          </a:solidFill>
                          <a:latin typeface="Avenir LT Std 35 Light" pitchFamily="34" charset="0"/>
                          <a:ea typeface="+mn-ea"/>
                          <a:cs typeface="+mn-cs"/>
                        </a:rPr>
                        <a:t>.</a:t>
                      </a:r>
                      <a:r>
                        <a:rPr kumimoji="0" lang="en-US" sz="1200" i="1" kern="1200" baseline="0" dirty="0" smtClean="0">
                          <a:solidFill>
                            <a:schemeClr val="dk1"/>
                          </a:solidFill>
                          <a:latin typeface="Avenir LT Std 35 Light" pitchFamily="34" charset="0"/>
                          <a:ea typeface="+mn-ea"/>
                          <a:cs typeface="+mn-cs"/>
                        </a:rPr>
                        <a:t> The test voltage is raised uniformly from 0 V to the specified value within 5 s and held at that value for at least the specified time.</a:t>
                      </a:r>
                      <a:endParaRPr lang="en-US" sz="1200" dirty="0">
                        <a:latin typeface="Avenir LT Std 35 Light" pitchFamily="34" charset="0"/>
                      </a:endParaRPr>
                    </a:p>
                  </a:txBody>
                  <a:tcPr marL="85114" marR="85114" marT="42557" marB="42557"/>
                </a:tc>
              </a:tr>
              <a:tr h="1783342">
                <a:tc>
                  <a:txBody>
                    <a:bodyPr/>
                    <a:lstStyle/>
                    <a:p>
                      <a:pPr algn="ctr"/>
                      <a:r>
                        <a:rPr lang="en-US" sz="1600" b="1" dirty="0" smtClean="0">
                          <a:solidFill>
                            <a:schemeClr val="bg2">
                              <a:lumMod val="25000"/>
                            </a:schemeClr>
                          </a:solidFill>
                          <a:latin typeface="Avenir LT Std 35 Light" pitchFamily="34" charset="0"/>
                        </a:rPr>
                        <a:t>IEC</a:t>
                      </a:r>
                      <a:r>
                        <a:rPr lang="en-US" sz="1600" b="1" baseline="0" dirty="0" smtClean="0">
                          <a:solidFill>
                            <a:schemeClr val="bg2">
                              <a:lumMod val="25000"/>
                            </a:schemeClr>
                          </a:solidFill>
                          <a:latin typeface="Avenir LT Std 35 Light" pitchFamily="34" charset="0"/>
                        </a:rPr>
                        <a:t> 60598-1</a:t>
                      </a:r>
                      <a:endParaRPr lang="en-US" sz="1600" b="1" dirty="0">
                        <a:solidFill>
                          <a:schemeClr val="bg2">
                            <a:lumMod val="25000"/>
                          </a:schemeClr>
                        </a:solidFill>
                        <a:latin typeface="Avenir LT Std 35 Light" pitchFamily="34" charset="0"/>
                      </a:endParaRPr>
                    </a:p>
                  </a:txBody>
                  <a:tcPr marL="85114" marR="85114" marT="42557" marB="42557" anchor="ctr"/>
                </a:tc>
                <a:tc>
                  <a:txBody>
                    <a:bodyPr/>
                    <a:lstStyle/>
                    <a:p>
                      <a:pPr algn="ctr"/>
                      <a:r>
                        <a:rPr lang="en-US" sz="1600" dirty="0" smtClean="0">
                          <a:latin typeface="Avenir LT Std 35 Light" pitchFamily="34" charset="0"/>
                        </a:rPr>
                        <a:t>Luminaires</a:t>
                      </a:r>
                      <a:endParaRPr lang="en-US" sz="1600" dirty="0">
                        <a:latin typeface="Avenir LT Std 35 Light" pitchFamily="34" charset="0"/>
                      </a:endParaRPr>
                    </a:p>
                  </a:txBody>
                  <a:tcPr marL="85114" marR="85114" marT="42557" marB="42557" anchor="ctr"/>
                </a:tc>
                <a:tc>
                  <a:txBody>
                    <a:bodyPr/>
                    <a:lstStyle/>
                    <a:p>
                      <a:r>
                        <a:rPr kumimoji="0" lang="en-US" sz="1200" i="1" kern="1200" baseline="0" dirty="0" smtClean="0">
                          <a:solidFill>
                            <a:schemeClr val="dk1"/>
                          </a:solidFill>
                          <a:latin typeface="Avenir LT Std 35 Light" pitchFamily="34" charset="0"/>
                          <a:ea typeface="+mn-ea"/>
                          <a:cs typeface="+mn-cs"/>
                        </a:rPr>
                        <a:t>A voltage of substantially sine-wave form, with a frequency of 50 Hz or 60 Hz and the value</a:t>
                      </a:r>
                    </a:p>
                    <a:p>
                      <a:r>
                        <a:rPr kumimoji="0" lang="en-US" sz="1200" i="1" kern="1200" baseline="0" dirty="0" smtClean="0">
                          <a:solidFill>
                            <a:schemeClr val="dk1"/>
                          </a:solidFill>
                          <a:latin typeface="Avenir LT Std 35 Light" pitchFamily="34" charset="0"/>
                          <a:ea typeface="+mn-ea"/>
                          <a:cs typeface="+mn-cs"/>
                        </a:rPr>
                        <a:t>specified in Table 10.2, shall be applied for 1 min across the insulation shown in that table. Short circuit current</a:t>
                      </a:r>
                    </a:p>
                    <a:p>
                      <a:r>
                        <a:rPr kumimoji="0" lang="en-US" sz="1200" b="1" i="1" u="sng" kern="1200" baseline="0" dirty="0" smtClean="0">
                          <a:solidFill>
                            <a:schemeClr val="dk1"/>
                          </a:solidFill>
                          <a:latin typeface="Avenir LT Std 35 Light" pitchFamily="34" charset="0"/>
                          <a:ea typeface="+mn-ea"/>
                          <a:cs typeface="+mn-cs"/>
                        </a:rPr>
                        <a:t>shall be at least 200 </a:t>
                      </a:r>
                      <a:r>
                        <a:rPr kumimoji="0" lang="en-US" sz="1200" b="1" i="1" u="sng" kern="1200" baseline="0" dirty="0" err="1" smtClean="0">
                          <a:solidFill>
                            <a:schemeClr val="dk1"/>
                          </a:solidFill>
                          <a:latin typeface="Avenir LT Std 35 Light" pitchFamily="34" charset="0"/>
                          <a:ea typeface="+mn-ea"/>
                          <a:cs typeface="+mn-cs"/>
                        </a:rPr>
                        <a:t>mA</a:t>
                      </a:r>
                      <a:r>
                        <a:rPr kumimoji="0" lang="en-US" sz="1200" b="1" i="1" u="sng" kern="1200" baseline="0" dirty="0" smtClean="0">
                          <a:solidFill>
                            <a:schemeClr val="dk1"/>
                          </a:solidFill>
                          <a:latin typeface="Avenir LT Std 35 Light" pitchFamily="34" charset="0"/>
                          <a:ea typeface="+mn-ea"/>
                          <a:cs typeface="+mn-cs"/>
                        </a:rPr>
                        <a:t>.</a:t>
                      </a:r>
                    </a:p>
                    <a:p>
                      <a:r>
                        <a:rPr kumimoji="0" lang="en-US" sz="1200" i="1" kern="1200" baseline="0" dirty="0" smtClean="0">
                          <a:solidFill>
                            <a:schemeClr val="dk1"/>
                          </a:solidFill>
                          <a:latin typeface="Avenir LT Std 35 Light" pitchFamily="34" charset="0"/>
                          <a:ea typeface="+mn-ea"/>
                          <a:cs typeface="+mn-cs"/>
                        </a:rPr>
                        <a:t>The overcurrent relay shall not trip when the </a:t>
                      </a:r>
                      <a:r>
                        <a:rPr kumimoji="0" lang="en-US" sz="1200" b="1" i="1" u="sng" kern="1200" baseline="0" dirty="0" smtClean="0">
                          <a:solidFill>
                            <a:schemeClr val="dk1"/>
                          </a:solidFill>
                          <a:latin typeface="Avenir LT Std 35 Light" pitchFamily="34" charset="0"/>
                          <a:ea typeface="+mn-ea"/>
                          <a:cs typeface="+mn-cs"/>
                        </a:rPr>
                        <a:t>output current is less than 100 mA.</a:t>
                      </a:r>
                      <a:endParaRPr lang="en-US" sz="1200" b="1" u="sng" dirty="0">
                        <a:latin typeface="Avenir LT Std 35 Light" pitchFamily="34" charset="0"/>
                      </a:endParaRPr>
                    </a:p>
                  </a:txBody>
                  <a:tcPr marL="85114" marR="85114" marT="42557" marB="42557"/>
                </a:tc>
              </a:tr>
              <a:tr h="1405058">
                <a:tc>
                  <a:txBody>
                    <a:bodyPr/>
                    <a:lstStyle/>
                    <a:p>
                      <a:pPr algn="ctr"/>
                      <a:r>
                        <a:rPr lang="en-US" sz="1600" b="1" dirty="0" smtClean="0">
                          <a:solidFill>
                            <a:schemeClr val="bg2">
                              <a:lumMod val="25000"/>
                            </a:schemeClr>
                          </a:solidFill>
                          <a:latin typeface="Avenir LT Std 35 Light" pitchFamily="34" charset="0"/>
                        </a:rPr>
                        <a:t>IEC 60335-1</a:t>
                      </a:r>
                      <a:endParaRPr lang="en-US" sz="1600" b="1" dirty="0">
                        <a:solidFill>
                          <a:schemeClr val="bg2">
                            <a:lumMod val="25000"/>
                          </a:schemeClr>
                        </a:solidFill>
                        <a:latin typeface="Avenir LT Std 35 Light" pitchFamily="34" charset="0"/>
                      </a:endParaRPr>
                    </a:p>
                  </a:txBody>
                  <a:tcPr marL="85114" marR="85114" marT="42557" marB="42557" anchor="ctr"/>
                </a:tc>
                <a:tc>
                  <a:txBody>
                    <a:bodyPr/>
                    <a:lstStyle/>
                    <a:p>
                      <a:pPr algn="ctr"/>
                      <a:r>
                        <a:rPr lang="en-US" sz="1600" dirty="0" smtClean="0">
                          <a:latin typeface="Avenir LT Std 35 Light" pitchFamily="34" charset="0"/>
                        </a:rPr>
                        <a:t>Household Appliances</a:t>
                      </a:r>
                      <a:endParaRPr lang="en-US" sz="1600" dirty="0">
                        <a:latin typeface="Avenir LT Std 35 Light" pitchFamily="34" charset="0"/>
                      </a:endParaRPr>
                    </a:p>
                  </a:txBody>
                  <a:tcPr marL="85114" marR="85114" marT="42557" marB="42557" anchor="ctr"/>
                </a:tc>
                <a:tc>
                  <a:txBody>
                    <a:bodyPr/>
                    <a:lstStyle/>
                    <a:p>
                      <a:r>
                        <a:rPr kumimoji="0" lang="en-US" sz="1200" i="1" kern="1200" baseline="0" dirty="0" smtClean="0">
                          <a:solidFill>
                            <a:schemeClr val="dk1"/>
                          </a:solidFill>
                          <a:latin typeface="Avenir LT Std 35 Light" pitchFamily="34" charset="0"/>
                          <a:ea typeface="+mn-ea"/>
                          <a:cs typeface="+mn-cs"/>
                        </a:rPr>
                        <a:t>The insulation is subjected to a voltage of substantially sinusoidal waveform having a</a:t>
                      </a:r>
                    </a:p>
                    <a:p>
                      <a:r>
                        <a:rPr kumimoji="0" lang="en-US" sz="1200" i="1" kern="1200" baseline="0" dirty="0" smtClean="0">
                          <a:solidFill>
                            <a:schemeClr val="dk1"/>
                          </a:solidFill>
                          <a:latin typeface="Avenir LT Std 35 Light" pitchFamily="34" charset="0"/>
                          <a:ea typeface="+mn-ea"/>
                          <a:cs typeface="+mn-cs"/>
                        </a:rPr>
                        <a:t>frequency of 50 Hz or 60 Hz for 1 min…No breakdown shall occur. </a:t>
                      </a:r>
                    </a:p>
                    <a:p>
                      <a:endParaRPr kumimoji="0" lang="en-US" sz="1200" i="1" kern="1200" baseline="0" dirty="0" smtClean="0">
                        <a:solidFill>
                          <a:schemeClr val="dk1"/>
                        </a:solidFill>
                        <a:latin typeface="Avenir LT Std 35 Light" pitchFamily="34" charset="0"/>
                        <a:ea typeface="+mn-ea"/>
                        <a:cs typeface="+mn-cs"/>
                      </a:endParaRPr>
                    </a:p>
                    <a:p>
                      <a:r>
                        <a:rPr kumimoji="0" lang="en-US" sz="1200" i="1" kern="1200" baseline="0" dirty="0" smtClean="0">
                          <a:solidFill>
                            <a:schemeClr val="dk1"/>
                          </a:solidFill>
                          <a:latin typeface="Avenir LT Std 35 Light" pitchFamily="34" charset="0"/>
                          <a:ea typeface="+mn-ea"/>
                          <a:cs typeface="+mn-cs"/>
                        </a:rPr>
                        <a:t>Tests run at 4000V or less require </a:t>
                      </a:r>
                      <a:r>
                        <a:rPr kumimoji="0" lang="en-US" sz="1200" b="1" i="1" u="sng" kern="1200" baseline="0" dirty="0" smtClean="0">
                          <a:solidFill>
                            <a:schemeClr val="dk1"/>
                          </a:solidFill>
                          <a:latin typeface="Avenir LT Std 35 Light" pitchFamily="34" charset="0"/>
                          <a:ea typeface="+mn-ea"/>
                          <a:cs typeface="+mn-cs"/>
                        </a:rPr>
                        <a:t>100mA trip limit and 200mA short circuit current</a:t>
                      </a:r>
                      <a:r>
                        <a:rPr kumimoji="0" lang="en-US" sz="1200" i="1" kern="1200" baseline="0" dirty="0" smtClean="0">
                          <a:solidFill>
                            <a:schemeClr val="dk1"/>
                          </a:solidFill>
                          <a:latin typeface="Avenir LT Std 35 Light" pitchFamily="34" charset="0"/>
                          <a:ea typeface="+mn-ea"/>
                          <a:cs typeface="+mn-cs"/>
                        </a:rPr>
                        <a:t>. </a:t>
                      </a:r>
                      <a:endParaRPr lang="en-US" sz="1200" i="1" dirty="0">
                        <a:latin typeface="Avenir LT Std 35 Light" pitchFamily="34" charset="0"/>
                      </a:endParaRPr>
                    </a:p>
                  </a:txBody>
                  <a:tcPr marL="85114" marR="85114" marT="42557" marB="42557"/>
                </a:tc>
              </a:tr>
            </a:tbl>
          </a:graphicData>
        </a:graphic>
      </p:graphicFrame>
    </p:spTree>
    <p:extLst>
      <p:ext uri="{BB962C8B-B14F-4D97-AF65-F5344CB8AC3E}">
        <p14:creationId xmlns:p14="http://schemas.microsoft.com/office/powerpoint/2010/main" val="21643685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304800"/>
            <a:ext cx="8229600" cy="60350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1C2A58"/>
                </a:solidFill>
                <a:latin typeface="Avenir LT Std 85 Heavy" charset="0"/>
                <a:ea typeface="Avenir LT Std 85 Heavy" charset="0"/>
                <a:cs typeface="Avenir LT Std 85 Heavy" charset="0"/>
              </a:rPr>
              <a:t>Line Vs. Load Regulation</a:t>
            </a:r>
          </a:p>
        </p:txBody>
      </p:sp>
      <p:pic>
        <p:nvPicPr>
          <p:cNvPr id="4" name="Picture 2" descr="page12-chart01.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1752600"/>
            <a:ext cx="7212012" cy="3237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53962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304800"/>
            <a:ext cx="8229600" cy="60350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1C2A58"/>
                </a:solidFill>
                <a:latin typeface="Avenir LT Std 85 Heavy" charset="0"/>
                <a:ea typeface="Avenir LT Std 85 Heavy" charset="0"/>
                <a:cs typeface="Avenir LT Std 85 Heavy" charset="0"/>
              </a:rPr>
              <a:t>Line Vs. Load Regulation</a:t>
            </a:r>
          </a:p>
        </p:txBody>
      </p:sp>
      <p:pic>
        <p:nvPicPr>
          <p:cNvPr id="7"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8952" y="1600200"/>
            <a:ext cx="7108825"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58952" y="5025771"/>
            <a:ext cx="7699248" cy="461665"/>
          </a:xfrm>
          <a:prstGeom prst="rect">
            <a:avLst/>
          </a:prstGeom>
        </p:spPr>
        <p:txBody>
          <a:bodyPr wrap="square">
            <a:spAutoFit/>
          </a:bodyPr>
          <a:lstStyle/>
          <a:p>
            <a:r>
              <a:rPr lang="en-US" sz="1200" b="1" i="1" dirty="0">
                <a:latin typeface="Avenir LT Std 35 Light" charset="0"/>
                <a:ea typeface="Avenir LT Std 35 Light" charset="0"/>
                <a:cs typeface="Avenir LT Std 35 Light" charset="0"/>
              </a:rPr>
              <a:t>If the hipot circuit is too heavily loaded or the input voltage drops, the hipot test voltage can dip causing an improper hipot test. </a:t>
            </a:r>
          </a:p>
        </p:txBody>
      </p:sp>
    </p:spTree>
    <p:extLst>
      <p:ext uri="{BB962C8B-B14F-4D97-AF65-F5344CB8AC3E}">
        <p14:creationId xmlns:p14="http://schemas.microsoft.com/office/powerpoint/2010/main" val="11649989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a:spLocks noChangeArrowheads="1"/>
          </p:cNvSpPr>
          <p:nvPr/>
        </p:nvSpPr>
        <p:spPr bwMode="auto">
          <a:xfrm>
            <a:off x="630238" y="4700588"/>
            <a:ext cx="250666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eaLnBrk="0" fontAlgn="base" hangingPunct="0">
              <a:spcBef>
                <a:spcPct val="0"/>
              </a:spcBef>
              <a:spcAft>
                <a:spcPct val="0"/>
              </a:spcAft>
              <a:defRPr>
                <a:solidFill>
                  <a:schemeClr val="tx1"/>
                </a:solidFill>
                <a:latin typeface="Calibri" charset="0"/>
              </a:defRPr>
            </a:lvl6pPr>
            <a:lvl7pPr marL="2971800" indent="-228600" defTabSz="457200" eaLnBrk="0" fontAlgn="base" hangingPunct="0">
              <a:spcBef>
                <a:spcPct val="0"/>
              </a:spcBef>
              <a:spcAft>
                <a:spcPct val="0"/>
              </a:spcAft>
              <a:defRPr>
                <a:solidFill>
                  <a:schemeClr val="tx1"/>
                </a:solidFill>
                <a:latin typeface="Calibri" charset="0"/>
              </a:defRPr>
            </a:lvl7pPr>
            <a:lvl8pPr marL="3429000" indent="-228600" defTabSz="457200" eaLnBrk="0" fontAlgn="base" hangingPunct="0">
              <a:spcBef>
                <a:spcPct val="0"/>
              </a:spcBef>
              <a:spcAft>
                <a:spcPct val="0"/>
              </a:spcAft>
              <a:defRPr>
                <a:solidFill>
                  <a:schemeClr val="tx1"/>
                </a:solidFill>
                <a:latin typeface="Calibri" charset="0"/>
              </a:defRPr>
            </a:lvl8pPr>
            <a:lvl9pPr marL="3886200" indent="-228600" defTabSz="457200" eaLnBrk="0" fontAlgn="base" hangingPunct="0">
              <a:spcBef>
                <a:spcPct val="0"/>
              </a:spcBef>
              <a:spcAft>
                <a:spcPct val="0"/>
              </a:spcAft>
              <a:defRPr>
                <a:solidFill>
                  <a:schemeClr val="tx1"/>
                </a:solidFill>
                <a:latin typeface="Calibri" charset="0"/>
              </a:defRPr>
            </a:lvl9pPr>
          </a:lstStyle>
          <a:p>
            <a:pPr algn="ctr"/>
            <a:r>
              <a:rPr lang="en-US" altLang="en-US" sz="1400" b="1" dirty="0">
                <a:latin typeface="Avenir Heavy" charset="0"/>
                <a:ea typeface="Avenir Heavy" charset="0"/>
                <a:cs typeface="Avenir Heavy" charset="0"/>
              </a:rPr>
              <a:t>Presenter</a:t>
            </a:r>
          </a:p>
          <a:p>
            <a:pPr algn="ctr"/>
            <a:r>
              <a:rPr lang="en-US" altLang="en-US" sz="1200" dirty="0">
                <a:latin typeface="Avenir Light" charset="0"/>
                <a:ea typeface="Avenir Light" charset="0"/>
                <a:cs typeface="Avenir Light" charset="0"/>
              </a:rPr>
              <a:t>Applications Engineer</a:t>
            </a:r>
          </a:p>
        </p:txBody>
      </p:sp>
      <p:sp>
        <p:nvSpPr>
          <p:cNvPr id="13" name="Title 1"/>
          <p:cNvSpPr txBox="1">
            <a:spLocks/>
          </p:cNvSpPr>
          <p:nvPr/>
        </p:nvSpPr>
        <p:spPr bwMode="auto">
          <a:xfrm>
            <a:off x="630238" y="666750"/>
            <a:ext cx="78867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charset="0"/>
              <a:buChar char="•"/>
              <a:defRPr sz="2100">
                <a:solidFill>
                  <a:schemeClr val="tx1"/>
                </a:solidFill>
                <a:latin typeface="Avenir Light" charset="0"/>
                <a:ea typeface="Avenir Light" charset="0"/>
                <a:cs typeface="Avenir Light" charset="0"/>
              </a:defRPr>
            </a:lvl1pPr>
            <a:lvl2pPr marL="514350" indent="-171450" defTabSz="685800">
              <a:lnSpc>
                <a:spcPct val="90000"/>
              </a:lnSpc>
              <a:spcBef>
                <a:spcPts val="375"/>
              </a:spcBef>
              <a:buFont typeface="Arial" charset="0"/>
              <a:buChar char="•"/>
              <a:defRPr>
                <a:solidFill>
                  <a:schemeClr val="tx1"/>
                </a:solidFill>
                <a:latin typeface="Avenir Light" charset="0"/>
                <a:ea typeface="Avenir Light" charset="0"/>
                <a:cs typeface="Avenir Light" charset="0"/>
              </a:defRPr>
            </a:lvl2pPr>
            <a:lvl3pPr marL="857250" indent="-171450" defTabSz="685800">
              <a:lnSpc>
                <a:spcPct val="90000"/>
              </a:lnSpc>
              <a:spcBef>
                <a:spcPts val="375"/>
              </a:spcBef>
              <a:buFont typeface="Arial" charset="0"/>
              <a:buChar char="•"/>
              <a:defRPr sz="1500">
                <a:solidFill>
                  <a:schemeClr val="tx1"/>
                </a:solidFill>
                <a:latin typeface="Avenir Light" charset="0"/>
                <a:ea typeface="Avenir Light" charset="0"/>
                <a:cs typeface="Avenir Light" charset="0"/>
              </a:defRPr>
            </a:lvl3pPr>
            <a:lvl4pPr marL="1200150" indent="-171450" defTabSz="685800">
              <a:lnSpc>
                <a:spcPct val="90000"/>
              </a:lnSpc>
              <a:spcBef>
                <a:spcPts val="375"/>
              </a:spcBef>
              <a:buFont typeface="Arial" charset="0"/>
              <a:buChar char="•"/>
              <a:defRPr sz="1300">
                <a:solidFill>
                  <a:schemeClr val="tx1"/>
                </a:solidFill>
                <a:latin typeface="Avenir Light" charset="0"/>
                <a:ea typeface="Avenir Light" charset="0"/>
                <a:cs typeface="Avenir Light" charset="0"/>
              </a:defRPr>
            </a:lvl4pPr>
            <a:lvl5pPr marL="1543050" indent="-171450" defTabSz="685800">
              <a:lnSpc>
                <a:spcPct val="90000"/>
              </a:lnSpc>
              <a:spcBef>
                <a:spcPts val="375"/>
              </a:spcBef>
              <a:buFont typeface="Arial" charset="0"/>
              <a:buChar char="•"/>
              <a:defRPr sz="1300">
                <a:solidFill>
                  <a:schemeClr val="tx1"/>
                </a:solidFill>
                <a:latin typeface="Avenir Light" charset="0"/>
                <a:ea typeface="Avenir Light" charset="0"/>
                <a:cs typeface="Avenir Light" charset="0"/>
              </a:defRPr>
            </a:lvl5pPr>
            <a:lvl6pPr marL="2000250" indent="-171450" defTabSz="685800" eaLnBrk="0" fontAlgn="base" hangingPunct="0">
              <a:lnSpc>
                <a:spcPct val="90000"/>
              </a:lnSpc>
              <a:spcBef>
                <a:spcPts val="375"/>
              </a:spcBef>
              <a:spcAft>
                <a:spcPct val="0"/>
              </a:spcAft>
              <a:buFont typeface="Arial" charset="0"/>
              <a:buChar char="•"/>
              <a:defRPr sz="1300">
                <a:solidFill>
                  <a:schemeClr val="tx1"/>
                </a:solidFill>
                <a:latin typeface="Avenir Light" charset="0"/>
                <a:ea typeface="Avenir Light" charset="0"/>
                <a:cs typeface="Avenir Light" charset="0"/>
              </a:defRPr>
            </a:lvl6pPr>
            <a:lvl7pPr marL="2457450" indent="-171450" defTabSz="685800" eaLnBrk="0" fontAlgn="base" hangingPunct="0">
              <a:lnSpc>
                <a:spcPct val="90000"/>
              </a:lnSpc>
              <a:spcBef>
                <a:spcPts val="375"/>
              </a:spcBef>
              <a:spcAft>
                <a:spcPct val="0"/>
              </a:spcAft>
              <a:buFont typeface="Arial" charset="0"/>
              <a:buChar char="•"/>
              <a:defRPr sz="1300">
                <a:solidFill>
                  <a:schemeClr val="tx1"/>
                </a:solidFill>
                <a:latin typeface="Avenir Light" charset="0"/>
                <a:ea typeface="Avenir Light" charset="0"/>
                <a:cs typeface="Avenir Light" charset="0"/>
              </a:defRPr>
            </a:lvl7pPr>
            <a:lvl8pPr marL="2914650" indent="-171450" defTabSz="685800" eaLnBrk="0" fontAlgn="base" hangingPunct="0">
              <a:lnSpc>
                <a:spcPct val="90000"/>
              </a:lnSpc>
              <a:spcBef>
                <a:spcPts val="375"/>
              </a:spcBef>
              <a:spcAft>
                <a:spcPct val="0"/>
              </a:spcAft>
              <a:buFont typeface="Arial" charset="0"/>
              <a:buChar char="•"/>
              <a:defRPr sz="1300">
                <a:solidFill>
                  <a:schemeClr val="tx1"/>
                </a:solidFill>
                <a:latin typeface="Avenir Light" charset="0"/>
                <a:ea typeface="Avenir Light" charset="0"/>
                <a:cs typeface="Avenir Light" charset="0"/>
              </a:defRPr>
            </a:lvl8pPr>
            <a:lvl9pPr marL="3371850" indent="-171450" defTabSz="685800" eaLnBrk="0" fontAlgn="base" hangingPunct="0">
              <a:lnSpc>
                <a:spcPct val="90000"/>
              </a:lnSpc>
              <a:spcBef>
                <a:spcPts val="375"/>
              </a:spcBef>
              <a:spcAft>
                <a:spcPct val="0"/>
              </a:spcAft>
              <a:buFont typeface="Arial" charset="0"/>
              <a:buChar char="•"/>
              <a:defRPr sz="1300">
                <a:solidFill>
                  <a:schemeClr val="tx1"/>
                </a:solidFill>
                <a:latin typeface="Avenir Light" charset="0"/>
                <a:ea typeface="Avenir Light" charset="0"/>
                <a:cs typeface="Avenir Light" charset="0"/>
              </a:defRPr>
            </a:lvl9pPr>
          </a:lstStyle>
          <a:p>
            <a:pPr>
              <a:spcBef>
                <a:spcPct val="0"/>
              </a:spcBef>
              <a:buFontTx/>
              <a:buNone/>
            </a:pPr>
            <a:r>
              <a:rPr lang="en-US" altLang="en-US" sz="4000" b="1" dirty="0">
                <a:solidFill>
                  <a:srgbClr val="1C2B58"/>
                </a:solidFill>
                <a:latin typeface="Avenir Heavy" charset="0"/>
                <a:ea typeface="Avenir Heavy" charset="0"/>
                <a:cs typeface="Avenir Heavy" charset="0"/>
              </a:rPr>
              <a:t>Meet Our Team</a:t>
            </a:r>
          </a:p>
        </p:txBody>
      </p:sp>
      <p:pic>
        <p:nvPicPr>
          <p:cNvPr id="14"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8807" t="153" r="11308" b="-167"/>
          <a:stretch/>
        </p:blipFill>
        <p:spPr bwMode="auto">
          <a:xfrm>
            <a:off x="638176" y="1746504"/>
            <a:ext cx="2505456" cy="224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639763" y="3967163"/>
            <a:ext cx="2505075" cy="577850"/>
          </a:xfrm>
          <a:prstGeom prst="rect">
            <a:avLst/>
          </a:prstGeom>
          <a:solidFill>
            <a:srgbClr val="1C2A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smtClean="0">
                <a:latin typeface="Avenir Heavy" charset="0"/>
                <a:ea typeface="Avenir Heavy" charset="0"/>
                <a:cs typeface="Avenir Heavy" charset="0"/>
              </a:rPr>
              <a:t>Bishan</a:t>
            </a:r>
            <a:r>
              <a:rPr lang="en-US" b="1" dirty="0" smtClean="0">
                <a:latin typeface="Avenir Heavy" charset="0"/>
                <a:ea typeface="Avenir Heavy" charset="0"/>
                <a:cs typeface="Avenir Heavy" charset="0"/>
              </a:rPr>
              <a:t> Patel</a:t>
            </a:r>
            <a:endParaRPr lang="en-US" b="1" dirty="0">
              <a:latin typeface="Avenir Heavy" charset="0"/>
              <a:ea typeface="Avenir Heavy" charset="0"/>
              <a:cs typeface="Avenir Heavy" charset="0"/>
            </a:endParaRPr>
          </a:p>
        </p:txBody>
      </p:sp>
      <p:sp>
        <p:nvSpPr>
          <p:cNvPr id="16" name="TextBox 10"/>
          <p:cNvSpPr txBox="1">
            <a:spLocks noChangeArrowheads="1"/>
          </p:cNvSpPr>
          <p:nvPr/>
        </p:nvSpPr>
        <p:spPr bwMode="auto">
          <a:xfrm>
            <a:off x="3382963" y="4700588"/>
            <a:ext cx="250507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eaLnBrk="0" fontAlgn="base" hangingPunct="0">
              <a:spcBef>
                <a:spcPct val="0"/>
              </a:spcBef>
              <a:spcAft>
                <a:spcPct val="0"/>
              </a:spcAft>
              <a:defRPr>
                <a:solidFill>
                  <a:schemeClr val="tx1"/>
                </a:solidFill>
                <a:latin typeface="Calibri" charset="0"/>
              </a:defRPr>
            </a:lvl6pPr>
            <a:lvl7pPr marL="2971800" indent="-228600" defTabSz="457200" eaLnBrk="0" fontAlgn="base" hangingPunct="0">
              <a:spcBef>
                <a:spcPct val="0"/>
              </a:spcBef>
              <a:spcAft>
                <a:spcPct val="0"/>
              </a:spcAft>
              <a:defRPr>
                <a:solidFill>
                  <a:schemeClr val="tx1"/>
                </a:solidFill>
                <a:latin typeface="Calibri" charset="0"/>
              </a:defRPr>
            </a:lvl7pPr>
            <a:lvl8pPr marL="3429000" indent="-228600" defTabSz="457200" eaLnBrk="0" fontAlgn="base" hangingPunct="0">
              <a:spcBef>
                <a:spcPct val="0"/>
              </a:spcBef>
              <a:spcAft>
                <a:spcPct val="0"/>
              </a:spcAft>
              <a:defRPr>
                <a:solidFill>
                  <a:schemeClr val="tx1"/>
                </a:solidFill>
                <a:latin typeface="Calibri" charset="0"/>
              </a:defRPr>
            </a:lvl8pPr>
            <a:lvl9pPr marL="3886200" indent="-228600" defTabSz="457200" eaLnBrk="0" fontAlgn="base" hangingPunct="0">
              <a:spcBef>
                <a:spcPct val="0"/>
              </a:spcBef>
              <a:spcAft>
                <a:spcPct val="0"/>
              </a:spcAft>
              <a:defRPr>
                <a:solidFill>
                  <a:schemeClr val="tx1"/>
                </a:solidFill>
                <a:latin typeface="Calibri" charset="0"/>
              </a:defRPr>
            </a:lvl9pPr>
          </a:lstStyle>
          <a:p>
            <a:pPr algn="ctr"/>
            <a:r>
              <a:rPr lang="en-US" altLang="en-US" sz="1400" b="1" dirty="0">
                <a:latin typeface="Avenir Heavy" charset="0"/>
                <a:ea typeface="Avenir Heavy" charset="0"/>
                <a:cs typeface="Avenir Heavy" charset="0"/>
              </a:rPr>
              <a:t>Panelist</a:t>
            </a:r>
          </a:p>
          <a:p>
            <a:pPr algn="ctr"/>
            <a:r>
              <a:rPr lang="en-US" altLang="en-US" sz="1200" dirty="0" smtClean="0">
                <a:latin typeface="Avenir Light" charset="0"/>
                <a:ea typeface="Avenir Light" charset="0"/>
                <a:cs typeface="Avenir Light" charset="0"/>
              </a:rPr>
              <a:t>Applications Engineer</a:t>
            </a:r>
            <a:endParaRPr lang="en-US" altLang="en-US" sz="1200" dirty="0">
              <a:latin typeface="Avenir Light" charset="0"/>
              <a:ea typeface="Avenir Light" charset="0"/>
              <a:cs typeface="Avenir Light" charset="0"/>
            </a:endParaRPr>
          </a:p>
        </p:txBody>
      </p:sp>
      <p:pic>
        <p:nvPicPr>
          <p:cNvPr id="17" name="Picture 6"/>
          <p:cNvPicPr>
            <a:picLocks noChangeAspect="1"/>
          </p:cNvPicPr>
          <p:nvPr/>
        </p:nvPicPr>
        <p:blipFill>
          <a:blip r:embed="rId3" cstate="print">
            <a:extLst>
              <a:ext uri="{28A0092B-C50C-407E-A947-70E740481C1C}">
                <a14:useLocalDpi xmlns:a14="http://schemas.microsoft.com/office/drawing/2010/main" val="0"/>
              </a:ext>
            </a:extLst>
          </a:blip>
          <a:srcRect l="3679" t="2026" r="17505" b="-2"/>
          <a:stretch>
            <a:fillRect/>
          </a:stretch>
        </p:blipFill>
        <p:spPr bwMode="auto">
          <a:xfrm>
            <a:off x="6135688" y="1743075"/>
            <a:ext cx="2505075"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6135688" y="3967163"/>
            <a:ext cx="2505075" cy="577850"/>
          </a:xfrm>
          <a:prstGeom prst="rect">
            <a:avLst/>
          </a:prstGeom>
          <a:solidFill>
            <a:srgbClr val="1C2A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latin typeface="Avenir Heavy" charset="0"/>
                <a:ea typeface="Avenir Heavy" charset="0"/>
                <a:cs typeface="Avenir Heavy" charset="0"/>
              </a:rPr>
              <a:t>Allison Oba</a:t>
            </a:r>
          </a:p>
        </p:txBody>
      </p:sp>
      <p:sp>
        <p:nvSpPr>
          <p:cNvPr id="19" name="TextBox 13"/>
          <p:cNvSpPr txBox="1">
            <a:spLocks noChangeArrowheads="1"/>
          </p:cNvSpPr>
          <p:nvPr/>
        </p:nvSpPr>
        <p:spPr bwMode="auto">
          <a:xfrm>
            <a:off x="6135688" y="4700588"/>
            <a:ext cx="250507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eaLnBrk="0" fontAlgn="base" hangingPunct="0">
              <a:spcBef>
                <a:spcPct val="0"/>
              </a:spcBef>
              <a:spcAft>
                <a:spcPct val="0"/>
              </a:spcAft>
              <a:defRPr>
                <a:solidFill>
                  <a:schemeClr val="tx1"/>
                </a:solidFill>
                <a:latin typeface="Calibri" charset="0"/>
              </a:defRPr>
            </a:lvl6pPr>
            <a:lvl7pPr marL="2971800" indent="-228600" defTabSz="457200" eaLnBrk="0" fontAlgn="base" hangingPunct="0">
              <a:spcBef>
                <a:spcPct val="0"/>
              </a:spcBef>
              <a:spcAft>
                <a:spcPct val="0"/>
              </a:spcAft>
              <a:defRPr>
                <a:solidFill>
                  <a:schemeClr val="tx1"/>
                </a:solidFill>
                <a:latin typeface="Calibri" charset="0"/>
              </a:defRPr>
            </a:lvl7pPr>
            <a:lvl8pPr marL="3429000" indent="-228600" defTabSz="457200" eaLnBrk="0" fontAlgn="base" hangingPunct="0">
              <a:spcBef>
                <a:spcPct val="0"/>
              </a:spcBef>
              <a:spcAft>
                <a:spcPct val="0"/>
              </a:spcAft>
              <a:defRPr>
                <a:solidFill>
                  <a:schemeClr val="tx1"/>
                </a:solidFill>
                <a:latin typeface="Calibri" charset="0"/>
              </a:defRPr>
            </a:lvl8pPr>
            <a:lvl9pPr marL="3886200" indent="-228600" defTabSz="457200" eaLnBrk="0" fontAlgn="base" hangingPunct="0">
              <a:spcBef>
                <a:spcPct val="0"/>
              </a:spcBef>
              <a:spcAft>
                <a:spcPct val="0"/>
              </a:spcAft>
              <a:defRPr>
                <a:solidFill>
                  <a:schemeClr val="tx1"/>
                </a:solidFill>
                <a:latin typeface="Calibri" charset="0"/>
              </a:defRPr>
            </a:lvl9pPr>
          </a:lstStyle>
          <a:p>
            <a:pPr algn="ctr"/>
            <a:r>
              <a:rPr lang="en-US" altLang="en-US" sz="1400" b="1" dirty="0">
                <a:latin typeface="Avenir Heavy" charset="0"/>
                <a:ea typeface="Avenir Heavy" charset="0"/>
                <a:cs typeface="Avenir Heavy" charset="0"/>
              </a:rPr>
              <a:t>Organizer</a:t>
            </a:r>
          </a:p>
          <a:p>
            <a:pPr algn="ctr"/>
            <a:r>
              <a:rPr lang="en-US" altLang="en-US" sz="1200" dirty="0">
                <a:latin typeface="Avenir Light" charset="0"/>
                <a:ea typeface="Avenir Light" charset="0"/>
                <a:cs typeface="Avenir Light" charset="0"/>
              </a:rPr>
              <a:t>Marketing Assistant</a:t>
            </a:r>
          </a:p>
        </p:txBody>
      </p:sp>
      <p:sp>
        <p:nvSpPr>
          <p:cNvPr id="20" name="Footer Placeholder 4"/>
          <p:cNvSpPr txBox="1">
            <a:spLocks/>
          </p:cNvSpPr>
          <p:nvPr/>
        </p:nvSpPr>
        <p:spPr>
          <a:xfrm>
            <a:off x="152400" y="6176963"/>
            <a:ext cx="2895600" cy="365125"/>
          </a:xfrm>
          <a:prstGeom prst="rect">
            <a:avLst/>
          </a:prstGeom>
        </p:spPr>
        <p:txBody>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Copyright 2016 Associated Research</a:t>
            </a:r>
            <a:endParaRPr lang="en-US" dirty="0"/>
          </a:p>
        </p:txBody>
      </p:sp>
      <p:pic>
        <p:nvPicPr>
          <p:cNvPr id="21" name="Picture 6"/>
          <p:cNvPicPr>
            <a:picLocks noChangeAspect="1"/>
          </p:cNvPicPr>
          <p:nvPr/>
        </p:nvPicPr>
        <p:blipFill>
          <a:blip r:embed="rId4" cstate="print">
            <a:extLst>
              <a:ext uri="{28A0092B-C50C-407E-A947-70E740481C1C}">
                <a14:useLocalDpi xmlns:a14="http://schemas.microsoft.com/office/drawing/2010/main" val="0"/>
              </a:ext>
            </a:extLst>
          </a:blip>
          <a:srcRect t="6062" b="29361"/>
          <a:stretch>
            <a:fillRect/>
          </a:stretch>
        </p:blipFill>
        <p:spPr bwMode="auto">
          <a:xfrm>
            <a:off x="3382963" y="1733550"/>
            <a:ext cx="2505075"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p:cNvSpPr/>
          <p:nvPr/>
        </p:nvSpPr>
        <p:spPr>
          <a:xfrm>
            <a:off x="3382963" y="3967163"/>
            <a:ext cx="2506662" cy="577850"/>
          </a:xfrm>
          <a:prstGeom prst="rect">
            <a:avLst/>
          </a:prstGeom>
          <a:solidFill>
            <a:srgbClr val="1C2A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latin typeface="Avenir Heavy" charset="0"/>
                <a:ea typeface="Avenir Heavy" charset="0"/>
                <a:cs typeface="Avenir Heavy" charset="0"/>
              </a:rPr>
              <a:t>Anthony Arroyo</a:t>
            </a:r>
          </a:p>
        </p:txBody>
      </p:sp>
    </p:spTree>
    <p:extLst>
      <p:ext uri="{BB962C8B-B14F-4D97-AF65-F5344CB8AC3E}">
        <p14:creationId xmlns:p14="http://schemas.microsoft.com/office/powerpoint/2010/main" val="38765626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304800"/>
            <a:ext cx="8229600" cy="60350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1C2A58"/>
                </a:solidFill>
                <a:latin typeface="Avenir LT Std 85 Heavy" charset="0"/>
                <a:ea typeface="Avenir LT Std 85 Heavy" charset="0"/>
                <a:cs typeface="Avenir LT Std 85 Heavy" charset="0"/>
              </a:rPr>
              <a:t>Line Vs. Load Regulation</a:t>
            </a:r>
          </a:p>
        </p:txBody>
      </p:sp>
      <p:sp>
        <p:nvSpPr>
          <p:cNvPr id="2" name="Rectangle 1"/>
          <p:cNvSpPr/>
          <p:nvPr/>
        </p:nvSpPr>
        <p:spPr>
          <a:xfrm>
            <a:off x="758952" y="5538025"/>
            <a:ext cx="5413248" cy="461665"/>
          </a:xfrm>
          <a:prstGeom prst="rect">
            <a:avLst/>
          </a:prstGeom>
        </p:spPr>
        <p:txBody>
          <a:bodyPr wrap="square">
            <a:spAutoFit/>
          </a:bodyPr>
          <a:lstStyle/>
          <a:p>
            <a:r>
              <a:rPr lang="en-US" sz="1200" b="1" i="1" dirty="0">
                <a:latin typeface="Avenir LT Std 35 Light" charset="0"/>
                <a:ea typeface="Avenir LT Std 35 Light" charset="0"/>
                <a:cs typeface="Avenir LT Std 35 Light" charset="0"/>
              </a:rPr>
              <a:t>If the hipot circuit is too heavily loaded or the input voltage drops, the hipot test voltage can dip causing an improper hipot test. </a:t>
            </a:r>
          </a:p>
        </p:txBody>
      </p:sp>
      <p:pic>
        <p:nvPicPr>
          <p:cNvPr id="9"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8952" y="1627727"/>
            <a:ext cx="7108825"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22610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304800"/>
            <a:ext cx="8229600" cy="60350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smtClean="0">
                <a:solidFill>
                  <a:srgbClr val="1C2A58"/>
                </a:solidFill>
                <a:latin typeface="Avenir LT Std 85 Heavy" charset="0"/>
                <a:ea typeface="Avenir LT Std 85 Heavy" charset="0"/>
                <a:cs typeface="Avenir LT Std 85 Heavy" charset="0"/>
              </a:rPr>
              <a:t>500 VA Hipot Testing</a:t>
            </a:r>
            <a:endParaRPr lang="en-US" sz="4000" b="1" dirty="0">
              <a:solidFill>
                <a:srgbClr val="1C2A58"/>
              </a:solidFill>
              <a:latin typeface="Avenir LT Std 85 Heavy" charset="0"/>
              <a:ea typeface="Avenir LT Std 85 Heavy" charset="0"/>
              <a:cs typeface="Avenir LT Std 85 Heavy" charset="0"/>
            </a:endParaRPr>
          </a:p>
        </p:txBody>
      </p:sp>
      <p:graphicFrame>
        <p:nvGraphicFramePr>
          <p:cNvPr id="3" name="Diagram 2"/>
          <p:cNvGraphicFramePr/>
          <p:nvPr>
            <p:extLst>
              <p:ext uri="{D42A27DB-BD31-4B8C-83A1-F6EECF244321}">
                <p14:modId xmlns:p14="http://schemas.microsoft.com/office/powerpoint/2010/main" val="2074558431"/>
              </p:ext>
            </p:extLst>
          </p:nvPr>
        </p:nvGraphicFramePr>
        <p:xfrm>
          <a:off x="325179" y="1066800"/>
          <a:ext cx="8458200" cy="426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304800" y="5486400"/>
            <a:ext cx="5943600" cy="830997"/>
          </a:xfrm>
          <a:prstGeom prst="rect">
            <a:avLst/>
          </a:prstGeom>
        </p:spPr>
        <p:txBody>
          <a:bodyPr wrap="square">
            <a:spAutoFit/>
          </a:bodyPr>
          <a:lstStyle/>
          <a:p>
            <a:r>
              <a:rPr lang="en-US" sz="1600" b="1" i="1" dirty="0">
                <a:latin typeface="Avenir LT Std 35 Light" charset="0"/>
                <a:ea typeface="Avenir LT Std 35 Light" charset="0"/>
                <a:cs typeface="Avenir LT Std 35 Light" charset="0"/>
              </a:rPr>
              <a:t>In the end, you must follow what the standard states. However, your standard may contain an exception to the 500VA rule. Make sure you read the standard carefully. </a:t>
            </a:r>
          </a:p>
        </p:txBody>
      </p:sp>
    </p:spTree>
    <p:extLst>
      <p:ext uri="{BB962C8B-B14F-4D97-AF65-F5344CB8AC3E}">
        <p14:creationId xmlns:p14="http://schemas.microsoft.com/office/powerpoint/2010/main" val="34480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2438400"/>
            <a:ext cx="6019800" cy="369332"/>
          </a:xfrm>
          <a:prstGeom prst="rect">
            <a:avLst/>
          </a:prstGeom>
          <a:noFill/>
        </p:spPr>
        <p:txBody>
          <a:bodyPr wrap="square" rtlCol="0">
            <a:spAutoFit/>
          </a:bodyPr>
          <a:lstStyle/>
          <a:p>
            <a:endParaRPr lang="en-US"/>
          </a:p>
        </p:txBody>
      </p:sp>
      <p:sp>
        <p:nvSpPr>
          <p:cNvPr id="7" name="Title 1"/>
          <p:cNvSpPr txBox="1">
            <a:spLocks/>
          </p:cNvSpPr>
          <p:nvPr/>
        </p:nvSpPr>
        <p:spPr bwMode="auto">
          <a:xfrm>
            <a:off x="630238" y="2120384"/>
            <a:ext cx="78867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charset="0"/>
              <a:buChar char="•"/>
              <a:defRPr sz="2100">
                <a:solidFill>
                  <a:schemeClr val="tx1"/>
                </a:solidFill>
                <a:latin typeface="Avenir Light" charset="0"/>
                <a:ea typeface="Avenir Light" charset="0"/>
                <a:cs typeface="Avenir Light" charset="0"/>
              </a:defRPr>
            </a:lvl1pPr>
            <a:lvl2pPr marL="514350" indent="-171450" defTabSz="685800">
              <a:lnSpc>
                <a:spcPct val="90000"/>
              </a:lnSpc>
              <a:spcBef>
                <a:spcPts val="375"/>
              </a:spcBef>
              <a:buFont typeface="Arial" charset="0"/>
              <a:buChar char="•"/>
              <a:defRPr>
                <a:solidFill>
                  <a:schemeClr val="tx1"/>
                </a:solidFill>
                <a:latin typeface="Avenir Light" charset="0"/>
                <a:ea typeface="Avenir Light" charset="0"/>
                <a:cs typeface="Avenir Light" charset="0"/>
              </a:defRPr>
            </a:lvl2pPr>
            <a:lvl3pPr marL="857250" indent="-171450" defTabSz="685800">
              <a:lnSpc>
                <a:spcPct val="90000"/>
              </a:lnSpc>
              <a:spcBef>
                <a:spcPts val="375"/>
              </a:spcBef>
              <a:buFont typeface="Arial" charset="0"/>
              <a:buChar char="•"/>
              <a:defRPr sz="1500">
                <a:solidFill>
                  <a:schemeClr val="tx1"/>
                </a:solidFill>
                <a:latin typeface="Avenir Light" charset="0"/>
                <a:ea typeface="Avenir Light" charset="0"/>
                <a:cs typeface="Avenir Light" charset="0"/>
              </a:defRPr>
            </a:lvl3pPr>
            <a:lvl4pPr marL="1200150" indent="-171450" defTabSz="685800">
              <a:lnSpc>
                <a:spcPct val="90000"/>
              </a:lnSpc>
              <a:spcBef>
                <a:spcPts val="375"/>
              </a:spcBef>
              <a:buFont typeface="Arial" charset="0"/>
              <a:buChar char="•"/>
              <a:defRPr sz="1300">
                <a:solidFill>
                  <a:schemeClr val="tx1"/>
                </a:solidFill>
                <a:latin typeface="Avenir Light" charset="0"/>
                <a:ea typeface="Avenir Light" charset="0"/>
                <a:cs typeface="Avenir Light" charset="0"/>
              </a:defRPr>
            </a:lvl4pPr>
            <a:lvl5pPr marL="1543050" indent="-171450" defTabSz="685800">
              <a:lnSpc>
                <a:spcPct val="90000"/>
              </a:lnSpc>
              <a:spcBef>
                <a:spcPts val="375"/>
              </a:spcBef>
              <a:buFont typeface="Arial" charset="0"/>
              <a:buChar char="•"/>
              <a:defRPr sz="1300">
                <a:solidFill>
                  <a:schemeClr val="tx1"/>
                </a:solidFill>
                <a:latin typeface="Avenir Light" charset="0"/>
                <a:ea typeface="Avenir Light" charset="0"/>
                <a:cs typeface="Avenir Light" charset="0"/>
              </a:defRPr>
            </a:lvl5pPr>
            <a:lvl6pPr marL="2000250" indent="-171450" defTabSz="685800" eaLnBrk="0" fontAlgn="base" hangingPunct="0">
              <a:lnSpc>
                <a:spcPct val="90000"/>
              </a:lnSpc>
              <a:spcBef>
                <a:spcPts val="375"/>
              </a:spcBef>
              <a:spcAft>
                <a:spcPct val="0"/>
              </a:spcAft>
              <a:buFont typeface="Arial" charset="0"/>
              <a:buChar char="•"/>
              <a:defRPr sz="1300">
                <a:solidFill>
                  <a:schemeClr val="tx1"/>
                </a:solidFill>
                <a:latin typeface="Avenir Light" charset="0"/>
                <a:ea typeface="Avenir Light" charset="0"/>
                <a:cs typeface="Avenir Light" charset="0"/>
              </a:defRPr>
            </a:lvl6pPr>
            <a:lvl7pPr marL="2457450" indent="-171450" defTabSz="685800" eaLnBrk="0" fontAlgn="base" hangingPunct="0">
              <a:lnSpc>
                <a:spcPct val="90000"/>
              </a:lnSpc>
              <a:spcBef>
                <a:spcPts val="375"/>
              </a:spcBef>
              <a:spcAft>
                <a:spcPct val="0"/>
              </a:spcAft>
              <a:buFont typeface="Arial" charset="0"/>
              <a:buChar char="•"/>
              <a:defRPr sz="1300">
                <a:solidFill>
                  <a:schemeClr val="tx1"/>
                </a:solidFill>
                <a:latin typeface="Avenir Light" charset="0"/>
                <a:ea typeface="Avenir Light" charset="0"/>
                <a:cs typeface="Avenir Light" charset="0"/>
              </a:defRPr>
            </a:lvl7pPr>
            <a:lvl8pPr marL="2914650" indent="-171450" defTabSz="685800" eaLnBrk="0" fontAlgn="base" hangingPunct="0">
              <a:lnSpc>
                <a:spcPct val="90000"/>
              </a:lnSpc>
              <a:spcBef>
                <a:spcPts val="375"/>
              </a:spcBef>
              <a:spcAft>
                <a:spcPct val="0"/>
              </a:spcAft>
              <a:buFont typeface="Arial" charset="0"/>
              <a:buChar char="•"/>
              <a:defRPr sz="1300">
                <a:solidFill>
                  <a:schemeClr val="tx1"/>
                </a:solidFill>
                <a:latin typeface="Avenir Light" charset="0"/>
                <a:ea typeface="Avenir Light" charset="0"/>
                <a:cs typeface="Avenir Light" charset="0"/>
              </a:defRPr>
            </a:lvl8pPr>
            <a:lvl9pPr marL="3371850" indent="-171450" defTabSz="685800" eaLnBrk="0" fontAlgn="base" hangingPunct="0">
              <a:lnSpc>
                <a:spcPct val="90000"/>
              </a:lnSpc>
              <a:spcBef>
                <a:spcPts val="375"/>
              </a:spcBef>
              <a:spcAft>
                <a:spcPct val="0"/>
              </a:spcAft>
              <a:buFont typeface="Arial" charset="0"/>
              <a:buChar char="•"/>
              <a:defRPr sz="1300">
                <a:solidFill>
                  <a:schemeClr val="tx1"/>
                </a:solidFill>
                <a:latin typeface="Avenir Light" charset="0"/>
                <a:ea typeface="Avenir Light" charset="0"/>
                <a:cs typeface="Avenir Light" charset="0"/>
              </a:defRPr>
            </a:lvl9pPr>
          </a:lstStyle>
          <a:p>
            <a:pPr algn="ctr">
              <a:spcBef>
                <a:spcPct val="0"/>
              </a:spcBef>
              <a:buFontTx/>
              <a:buNone/>
            </a:pPr>
            <a:r>
              <a:rPr lang="en-US" altLang="en-US" sz="8000" b="1" dirty="0">
                <a:solidFill>
                  <a:srgbClr val="88D6F4"/>
                </a:solidFill>
                <a:latin typeface="Avenir Heavy" charset="0"/>
                <a:ea typeface="Avenir Heavy" charset="0"/>
                <a:cs typeface="Avenir Heavy" charset="0"/>
              </a:rPr>
              <a:t>Poll </a:t>
            </a:r>
            <a:r>
              <a:rPr lang="en-US" altLang="en-US" sz="8000" b="1" dirty="0" smtClean="0">
                <a:solidFill>
                  <a:srgbClr val="88D6F4"/>
                </a:solidFill>
                <a:latin typeface="Avenir Heavy" charset="0"/>
                <a:ea typeface="Avenir Heavy" charset="0"/>
                <a:cs typeface="Avenir Heavy" charset="0"/>
              </a:rPr>
              <a:t>Question 2</a:t>
            </a:r>
            <a:endParaRPr lang="en-US" altLang="en-US" sz="8000" b="1" dirty="0">
              <a:solidFill>
                <a:srgbClr val="88D6F4"/>
              </a:solidFill>
              <a:latin typeface="Avenir Heavy" charset="0"/>
              <a:ea typeface="Avenir Heavy" charset="0"/>
              <a:cs typeface="Avenir Heavy" charset="0"/>
            </a:endParaRPr>
          </a:p>
        </p:txBody>
      </p:sp>
      <p:sp>
        <p:nvSpPr>
          <p:cNvPr id="8" name="Content Placeholder 9"/>
          <p:cNvSpPr txBox="1">
            <a:spLocks/>
          </p:cNvSpPr>
          <p:nvPr/>
        </p:nvSpPr>
        <p:spPr>
          <a:xfrm>
            <a:off x="628650" y="3238499"/>
            <a:ext cx="7739063" cy="9810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charset="0"/>
              <a:buNone/>
            </a:pPr>
            <a:endParaRPr lang="en-US" altLang="en-US" sz="2800" dirty="0"/>
          </a:p>
        </p:txBody>
      </p:sp>
      <p:sp>
        <p:nvSpPr>
          <p:cNvPr id="5" name="Content Placeholder 9"/>
          <p:cNvSpPr txBox="1">
            <a:spLocks/>
          </p:cNvSpPr>
          <p:nvPr/>
        </p:nvSpPr>
        <p:spPr>
          <a:xfrm>
            <a:off x="781050" y="3275527"/>
            <a:ext cx="7739063" cy="9810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charset="0"/>
              <a:buNone/>
            </a:pPr>
            <a:r>
              <a:rPr lang="en-US" sz="2800" dirty="0" smtClean="0"/>
              <a:t>Are you required to perform a 500 VA </a:t>
            </a:r>
            <a:r>
              <a:rPr lang="en-US" sz="2800" dirty="0" err="1" smtClean="0"/>
              <a:t>Hipot</a:t>
            </a:r>
            <a:r>
              <a:rPr lang="en-US" sz="2800" dirty="0" smtClean="0"/>
              <a:t> test?</a:t>
            </a:r>
            <a:endParaRPr lang="en-US" altLang="en-US" sz="2800" dirty="0"/>
          </a:p>
        </p:txBody>
      </p:sp>
    </p:spTree>
    <p:extLst>
      <p:ext uri="{BB962C8B-B14F-4D97-AF65-F5344CB8AC3E}">
        <p14:creationId xmlns:p14="http://schemas.microsoft.com/office/powerpoint/2010/main" val="4796476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304800"/>
            <a:ext cx="8229600" cy="60350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smtClean="0">
                <a:solidFill>
                  <a:srgbClr val="1C2A58"/>
                </a:solidFill>
                <a:latin typeface="Avenir LT Std 85 Heavy" charset="0"/>
                <a:ea typeface="Avenir LT Std 85 Heavy" charset="0"/>
                <a:cs typeface="Avenir LT Std 85 Heavy" charset="0"/>
              </a:rPr>
              <a:t>Leakage Current</a:t>
            </a:r>
            <a:endParaRPr lang="en-US" sz="4000" b="1" dirty="0">
              <a:solidFill>
                <a:srgbClr val="1C2A58"/>
              </a:solidFill>
              <a:latin typeface="Avenir LT Std 85 Heavy" charset="0"/>
              <a:ea typeface="Avenir LT Std 85 Heavy" charset="0"/>
              <a:cs typeface="Avenir LT Std 85 Heavy" charset="0"/>
            </a:endParaRPr>
          </a:p>
        </p:txBody>
      </p:sp>
      <p:sp>
        <p:nvSpPr>
          <p:cNvPr id="5" name="Rectangle 4"/>
          <p:cNvSpPr/>
          <p:nvPr/>
        </p:nvSpPr>
        <p:spPr>
          <a:xfrm>
            <a:off x="457200" y="4572000"/>
            <a:ext cx="8458200" cy="830997"/>
          </a:xfrm>
          <a:prstGeom prst="rect">
            <a:avLst/>
          </a:prstGeom>
        </p:spPr>
        <p:txBody>
          <a:bodyPr wrap="square">
            <a:spAutoFit/>
          </a:bodyPr>
          <a:lstStyle/>
          <a:p>
            <a:r>
              <a:rPr lang="en-US" sz="1600" b="1" i="1" dirty="0">
                <a:latin typeface="Avenir LT Std 35 Light" charset="0"/>
                <a:ea typeface="Avenir LT Std 35 Light" charset="0"/>
                <a:cs typeface="Avenir LT Std 35 Light" charset="0"/>
              </a:rPr>
              <a:t>Leakage current is the stray current that actually flows through the insulation. It is undesired current that we want to quantify to better understand the quality of an insulation barrier. </a:t>
            </a:r>
          </a:p>
        </p:txBody>
      </p:sp>
      <p:pic>
        <p:nvPicPr>
          <p:cNvPr id="7" name="Content Placeholder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119" y="1447800"/>
            <a:ext cx="8183562" cy="28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83578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6200" y="304800"/>
            <a:ext cx="8915400" cy="60350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1C2A58"/>
                </a:solidFill>
                <a:latin typeface="Avenir LT Std 85 Heavy" charset="0"/>
                <a:ea typeface="Avenir LT Std 85 Heavy" charset="0"/>
                <a:cs typeface="Avenir LT Std 85 Heavy" charset="0"/>
              </a:rPr>
              <a:t>How to Set Leakage Current Limits?</a:t>
            </a:r>
          </a:p>
        </p:txBody>
      </p:sp>
      <p:sp>
        <p:nvSpPr>
          <p:cNvPr id="5" name="Rectangle 4"/>
          <p:cNvSpPr/>
          <p:nvPr/>
        </p:nvSpPr>
        <p:spPr>
          <a:xfrm>
            <a:off x="455428" y="5105400"/>
            <a:ext cx="8458200" cy="1107996"/>
          </a:xfrm>
          <a:prstGeom prst="rect">
            <a:avLst/>
          </a:prstGeom>
          <a:solidFill>
            <a:schemeClr val="accent5">
              <a:lumMod val="50000"/>
            </a:schemeClr>
          </a:solidFill>
        </p:spPr>
        <p:txBody>
          <a:bodyPr wrap="square">
            <a:spAutoFit/>
          </a:bodyPr>
          <a:lstStyle/>
          <a:p>
            <a:r>
              <a:rPr lang="en-US" sz="1600" dirty="0">
                <a:solidFill>
                  <a:schemeClr val="bg1"/>
                </a:solidFill>
              </a:rPr>
              <a:t>Say I</a:t>
            </a:r>
            <a:r>
              <a:rPr lang="en-US" sz="1600" dirty="0" smtClean="0">
                <a:solidFill>
                  <a:schemeClr val="bg1"/>
                </a:solidFill>
              </a:rPr>
              <a:t> </a:t>
            </a:r>
            <a:r>
              <a:rPr lang="en-US" sz="1600" dirty="0">
                <a:solidFill>
                  <a:schemeClr val="bg1"/>
                </a:solidFill>
              </a:rPr>
              <a:t>test 10 DUTs and calculate an average leakage current of 5.5mA. My limits would be:</a:t>
            </a:r>
          </a:p>
          <a:p>
            <a:endParaRPr lang="en-US" sz="1600" dirty="0"/>
          </a:p>
          <a:p>
            <a:r>
              <a:rPr lang="en-US" sz="1600" b="1" dirty="0">
                <a:solidFill>
                  <a:schemeClr val="bg1">
                    <a:lumMod val="20000"/>
                    <a:lumOff val="80000"/>
                  </a:schemeClr>
                </a:solidFill>
              </a:rPr>
              <a:t>Hi-Limit </a:t>
            </a:r>
            <a:r>
              <a:rPr lang="en-US" sz="1600" dirty="0">
                <a:solidFill>
                  <a:schemeClr val="accent3"/>
                </a:solidFill>
                <a:sym typeface="Wingdings" pitchFamily="2" charset="2"/>
              </a:rPr>
              <a:t></a:t>
            </a:r>
            <a:r>
              <a:rPr lang="en-US" sz="1600" dirty="0">
                <a:solidFill>
                  <a:schemeClr val="accent3"/>
                </a:solidFill>
              </a:rPr>
              <a:t> (5.5mA)*0.25 =  1.375mA </a:t>
            </a:r>
            <a:r>
              <a:rPr lang="en-US" sz="1600" dirty="0">
                <a:solidFill>
                  <a:schemeClr val="accent3"/>
                </a:solidFill>
                <a:sym typeface="Wingdings" pitchFamily="2" charset="2"/>
              </a:rPr>
              <a:t> 5.5mA + 1.375mA = </a:t>
            </a:r>
            <a:r>
              <a:rPr lang="en-US" sz="1600" b="1" dirty="0">
                <a:solidFill>
                  <a:schemeClr val="bg1">
                    <a:lumMod val="20000"/>
                    <a:lumOff val="80000"/>
                  </a:schemeClr>
                </a:solidFill>
                <a:sym typeface="Wingdings" pitchFamily="2" charset="2"/>
              </a:rPr>
              <a:t>6.88mA</a:t>
            </a:r>
          </a:p>
          <a:p>
            <a:r>
              <a:rPr lang="en-US" sz="1600" b="1" dirty="0">
                <a:solidFill>
                  <a:schemeClr val="bg1">
                    <a:lumMod val="20000"/>
                    <a:lumOff val="80000"/>
                  </a:schemeClr>
                </a:solidFill>
                <a:sym typeface="Wingdings" pitchFamily="2" charset="2"/>
              </a:rPr>
              <a:t>Lo-Limit</a:t>
            </a:r>
            <a:r>
              <a:rPr lang="en-US" sz="1600" dirty="0">
                <a:sym typeface="Wingdings" pitchFamily="2" charset="2"/>
              </a:rPr>
              <a:t> </a:t>
            </a:r>
            <a:r>
              <a:rPr lang="en-US" sz="1600" dirty="0">
                <a:solidFill>
                  <a:schemeClr val="accent3"/>
                </a:solidFill>
                <a:sym typeface="Wingdings" pitchFamily="2" charset="2"/>
              </a:rPr>
              <a:t> 5.5mA – 1.375mA = </a:t>
            </a:r>
            <a:r>
              <a:rPr lang="en-US" sz="1600" b="1" dirty="0">
                <a:solidFill>
                  <a:schemeClr val="bg1">
                    <a:lumMod val="20000"/>
                    <a:lumOff val="80000"/>
                  </a:schemeClr>
                </a:solidFill>
                <a:sym typeface="Wingdings" pitchFamily="2" charset="2"/>
              </a:rPr>
              <a:t>4.13mA</a:t>
            </a:r>
            <a:endParaRPr lang="en-US" sz="1600" b="1" dirty="0">
              <a:solidFill>
                <a:schemeClr val="bg1">
                  <a:lumMod val="20000"/>
                  <a:lumOff val="80000"/>
                </a:schemeClr>
              </a:solidFill>
            </a:endParaRPr>
          </a:p>
        </p:txBody>
      </p:sp>
      <p:graphicFrame>
        <p:nvGraphicFramePr>
          <p:cNvPr id="6" name="Diagram 5"/>
          <p:cNvGraphicFramePr/>
          <p:nvPr>
            <p:extLst>
              <p:ext uri="{D42A27DB-BD31-4B8C-83A1-F6EECF244321}">
                <p14:modId xmlns:p14="http://schemas.microsoft.com/office/powerpoint/2010/main" val="1481120980"/>
              </p:ext>
            </p:extLst>
          </p:nvPr>
        </p:nvGraphicFramePr>
        <p:xfrm>
          <a:off x="343786" y="606552"/>
          <a:ext cx="85344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809405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304800"/>
            <a:ext cx="8229600" cy="60350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1C2A58"/>
                </a:solidFill>
                <a:latin typeface="Avenir LT Std 85 Heavy" charset="0"/>
                <a:ea typeface="Avenir LT Std 85 Heavy" charset="0"/>
                <a:cs typeface="Avenir LT Std 85 Heavy" charset="0"/>
              </a:rPr>
              <a:t>Hipot Instrument Features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421" y="965454"/>
            <a:ext cx="2078182" cy="29718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6028" y="941641"/>
            <a:ext cx="2078182" cy="2971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2103" y="941641"/>
            <a:ext cx="2078182" cy="29718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6435" y="3381463"/>
            <a:ext cx="2107762" cy="30141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9192" y="3409950"/>
            <a:ext cx="2207788" cy="3157137"/>
          </a:xfrm>
          <a:prstGeom prst="rect">
            <a:avLst/>
          </a:prstGeom>
        </p:spPr>
      </p:pic>
    </p:spTree>
    <p:extLst>
      <p:ext uri="{BB962C8B-B14F-4D97-AF65-F5344CB8AC3E}">
        <p14:creationId xmlns:p14="http://schemas.microsoft.com/office/powerpoint/2010/main" val="36048861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304800"/>
            <a:ext cx="8229600" cy="60350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err="1" smtClean="0">
                <a:solidFill>
                  <a:srgbClr val="1C2A58"/>
                </a:solidFill>
                <a:latin typeface="Avenir LT Std 85 Heavy" charset="0"/>
                <a:ea typeface="Avenir LT Std 85 Heavy" charset="0"/>
                <a:cs typeface="Avenir LT Std 85 Heavy" charset="0"/>
              </a:rPr>
              <a:t>SmartGFI</a:t>
            </a:r>
            <a:endParaRPr lang="en-US" sz="4000" b="1" dirty="0">
              <a:solidFill>
                <a:srgbClr val="1C2A58"/>
              </a:solidFill>
              <a:latin typeface="Avenir LT Std 85 Heavy" charset="0"/>
              <a:ea typeface="Avenir LT Std 85 Heavy" charset="0"/>
              <a:cs typeface="Avenir LT Std 85 Heavy"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85307"/>
            <a:ext cx="8534400" cy="4572000"/>
          </a:xfrm>
          <a:prstGeom prst="rect">
            <a:avLst/>
          </a:prstGeom>
        </p:spPr>
      </p:pic>
      <p:sp>
        <p:nvSpPr>
          <p:cNvPr id="8" name="TextBox 7"/>
          <p:cNvSpPr txBox="1"/>
          <p:nvPr/>
        </p:nvSpPr>
        <p:spPr>
          <a:xfrm>
            <a:off x="304800" y="4857307"/>
            <a:ext cx="8534400" cy="923330"/>
          </a:xfrm>
          <a:prstGeom prst="rect">
            <a:avLst/>
          </a:prstGeom>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latin typeface="Avenir LT Std 35 Light" pitchFamily="34" charset="0"/>
              </a:rPr>
              <a:t>Associated Research </a:t>
            </a:r>
            <a:r>
              <a:rPr lang="en-US" dirty="0" err="1" smtClean="0">
                <a:latin typeface="Avenir LT Std 35 Light" pitchFamily="34" charset="0"/>
              </a:rPr>
              <a:t>SmartGFI</a:t>
            </a:r>
            <a:r>
              <a:rPr lang="en-US" dirty="0" smtClean="0">
                <a:latin typeface="Avenir LT Std 35 Light" pitchFamily="34" charset="0"/>
              </a:rPr>
              <a:t> can detect when an operator is touching the DUT by monitoring returning leakage current. Standard units set to 450µA trip. OMNIA II series and the new HYPOTULTRA can be set from 400µA – 5mA.</a:t>
            </a:r>
            <a:endParaRPr lang="en-US" dirty="0">
              <a:latin typeface="Avenir LT Std 35 Light" pitchFamily="34" charset="0"/>
            </a:endParaRPr>
          </a:p>
        </p:txBody>
      </p:sp>
    </p:spTree>
    <p:extLst>
      <p:ext uri="{BB962C8B-B14F-4D97-AF65-F5344CB8AC3E}">
        <p14:creationId xmlns:p14="http://schemas.microsoft.com/office/powerpoint/2010/main" val="36048861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304800"/>
            <a:ext cx="8229600" cy="60350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smtClean="0">
                <a:solidFill>
                  <a:srgbClr val="1C2A58"/>
                </a:solidFill>
                <a:latin typeface="Avenir LT Std 85 Heavy" charset="0"/>
                <a:ea typeface="Avenir LT Std 85 Heavy" charset="0"/>
                <a:cs typeface="Avenir LT Std 85 Heavy" charset="0"/>
              </a:rPr>
              <a:t>Interlock</a:t>
            </a:r>
            <a:endParaRPr lang="en-US" sz="4000" b="1" dirty="0">
              <a:solidFill>
                <a:srgbClr val="1C2A58"/>
              </a:solidFill>
              <a:latin typeface="Avenir LT Std 85 Heavy" charset="0"/>
              <a:ea typeface="Avenir LT Std 85 Heavy" charset="0"/>
              <a:cs typeface="Avenir LT Std 85 Heavy" charset="0"/>
            </a:endParaRPr>
          </a:p>
        </p:txBody>
      </p:sp>
      <p:sp>
        <p:nvSpPr>
          <p:cNvPr id="8" name="TextBox 7"/>
          <p:cNvSpPr txBox="1"/>
          <p:nvPr/>
        </p:nvSpPr>
        <p:spPr>
          <a:xfrm>
            <a:off x="304800" y="5180472"/>
            <a:ext cx="8534400" cy="646331"/>
          </a:xfrm>
          <a:prstGeom prst="rect">
            <a:avLst/>
          </a:prstGeom>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latin typeface="Avenir LT Std 35 Light" pitchFamily="34" charset="0"/>
              </a:rPr>
              <a:t>Interlock located across pins 4 &amp; 5 of Signal or Remote Input. Can be wired to DUT enclosure for an extra means of operator safety.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450786"/>
            <a:ext cx="9296400" cy="5371254"/>
          </a:xfrm>
          <a:prstGeom prst="rect">
            <a:avLst/>
          </a:prstGeom>
        </p:spPr>
      </p:pic>
    </p:spTree>
    <p:extLst>
      <p:ext uri="{BB962C8B-B14F-4D97-AF65-F5344CB8AC3E}">
        <p14:creationId xmlns:p14="http://schemas.microsoft.com/office/powerpoint/2010/main" val="11591201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304800"/>
            <a:ext cx="8229600" cy="60350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smtClean="0">
                <a:solidFill>
                  <a:srgbClr val="1C2A58"/>
                </a:solidFill>
                <a:latin typeface="Avenir LT Std 85 Heavy" charset="0"/>
                <a:ea typeface="Avenir LT Std 85 Heavy" charset="0"/>
                <a:cs typeface="Avenir LT Std 85 Heavy" charset="0"/>
              </a:rPr>
              <a:t>Prompt and Hold</a:t>
            </a:r>
            <a:endParaRPr lang="en-US" sz="4000" b="1" dirty="0">
              <a:solidFill>
                <a:srgbClr val="1C2A58"/>
              </a:solidFill>
              <a:latin typeface="Avenir LT Std 85 Heavy" charset="0"/>
              <a:ea typeface="Avenir LT Std 85 Heavy" charset="0"/>
              <a:cs typeface="Avenir LT Std 85 Heavy" charset="0"/>
            </a:endParaRPr>
          </a:p>
        </p:txBody>
      </p:sp>
      <p:sp>
        <p:nvSpPr>
          <p:cNvPr id="8" name="TextBox 7"/>
          <p:cNvSpPr txBox="1"/>
          <p:nvPr/>
        </p:nvSpPr>
        <p:spPr>
          <a:xfrm>
            <a:off x="304800" y="5257800"/>
            <a:ext cx="8534400" cy="646331"/>
          </a:xfrm>
          <a:prstGeom prst="rect">
            <a:avLst/>
          </a:prstGeom>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latin typeface="Avenir LT Std 35 Light" pitchFamily="34" charset="0"/>
              </a:rPr>
              <a:t>The prompt allows the user to set instructions during the sequence. This could be used to convey a work instruction or for safety purposes</a:t>
            </a:r>
            <a:r>
              <a:rPr lang="en-US" dirty="0" smtClean="0">
                <a:latin typeface="Avenir LT Std 35 Light" pitchFamily="34" charset="0"/>
              </a:rPr>
              <a:t>.</a:t>
            </a:r>
            <a:endParaRPr lang="en-US" dirty="0">
              <a:latin typeface="Avenir LT Std 35 Light" pitchFamily="34" charset="0"/>
            </a:endParaRPr>
          </a:p>
        </p:txBody>
      </p:sp>
      <p:graphicFrame>
        <p:nvGraphicFramePr>
          <p:cNvPr id="6" name="Diagram 5"/>
          <p:cNvGraphicFramePr/>
          <p:nvPr>
            <p:extLst>
              <p:ext uri="{D42A27DB-BD31-4B8C-83A1-F6EECF244321}">
                <p14:modId xmlns:p14="http://schemas.microsoft.com/office/powerpoint/2010/main" val="1469804506"/>
              </p:ext>
            </p:extLst>
          </p:nvPr>
        </p:nvGraphicFramePr>
        <p:xfrm>
          <a:off x="152400" y="1141133"/>
          <a:ext cx="85344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344509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304800"/>
            <a:ext cx="8229600" cy="60350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1C2A58"/>
                </a:solidFill>
                <a:latin typeface="Avenir LT Std 85 Heavy" charset="0"/>
                <a:ea typeface="Avenir LT Std 85 Heavy" charset="0"/>
                <a:cs typeface="Avenir LT Std 85 Heavy" charset="0"/>
              </a:rPr>
              <a:t>Ramp HI and Charge-Lo</a:t>
            </a:r>
          </a:p>
        </p:txBody>
      </p:sp>
      <p:sp>
        <p:nvSpPr>
          <p:cNvPr id="8" name="TextBox 7"/>
          <p:cNvSpPr txBox="1"/>
          <p:nvPr/>
        </p:nvSpPr>
        <p:spPr>
          <a:xfrm>
            <a:off x="304800" y="4590155"/>
            <a:ext cx="8534400" cy="1200329"/>
          </a:xfrm>
          <a:prstGeom prst="rect">
            <a:avLst/>
          </a:prstGeom>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latin typeface="Avenir LT Std 35 Light" pitchFamily="34" charset="0"/>
              </a:rPr>
              <a:t>These features are used with a DC hipot or IR test. Due to the nature of a DC withstand test, setting high and low leakage limits can prove difficult. These features compensate for this difficulty and allow the user to properly monitor the limits.</a:t>
            </a:r>
          </a:p>
        </p:txBody>
      </p:sp>
      <p:sp>
        <p:nvSpPr>
          <p:cNvPr id="6" name="TextBox 5"/>
          <p:cNvSpPr txBox="1"/>
          <p:nvPr/>
        </p:nvSpPr>
        <p:spPr>
          <a:xfrm>
            <a:off x="304800" y="1114972"/>
            <a:ext cx="8534400" cy="646331"/>
          </a:xfrm>
          <a:prstGeom prst="rect">
            <a:avLst/>
          </a:prstGeom>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lvl="0"/>
            <a:r>
              <a:rPr lang="en-US" dirty="0">
                <a:solidFill>
                  <a:schemeClr val="bg1"/>
                </a:solidFill>
                <a:latin typeface="Avenir LT Std 35 Light" pitchFamily="34" charset="0"/>
              </a:rPr>
              <a:t>DC </a:t>
            </a:r>
            <a:r>
              <a:rPr lang="en-US" dirty="0" err="1">
                <a:solidFill>
                  <a:schemeClr val="bg1"/>
                </a:solidFill>
                <a:latin typeface="Avenir LT Std 35 Light" pitchFamily="34" charset="0"/>
              </a:rPr>
              <a:t>Hipot</a:t>
            </a:r>
            <a:r>
              <a:rPr lang="en-US" dirty="0">
                <a:solidFill>
                  <a:schemeClr val="bg1"/>
                </a:solidFill>
                <a:latin typeface="Avenir LT Std 35 Light" pitchFamily="34" charset="0"/>
              </a:rPr>
              <a:t> Test – At test start, there will be inrush current. Once the insulation is charged (full test potential), the leakage current drops off </a:t>
            </a:r>
            <a:r>
              <a:rPr lang="en-US" dirty="0">
                <a:solidFill>
                  <a:schemeClr val="bg1"/>
                </a:solidFill>
              </a:rPr>
              <a:t>to near zero mA.</a:t>
            </a:r>
          </a:p>
        </p:txBody>
      </p:sp>
      <p:sp>
        <p:nvSpPr>
          <p:cNvPr id="7" name="TextBox 6"/>
          <p:cNvSpPr txBox="1"/>
          <p:nvPr/>
        </p:nvSpPr>
        <p:spPr>
          <a:xfrm>
            <a:off x="1781126" y="2133600"/>
            <a:ext cx="7058074" cy="646331"/>
          </a:xfrm>
          <a:prstGeom prst="rect">
            <a:avLst/>
          </a:prstGeom>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lvl="0"/>
            <a:r>
              <a:rPr lang="en-US" dirty="0">
                <a:solidFill>
                  <a:schemeClr val="bg1"/>
                </a:solidFill>
                <a:latin typeface="Avenir LT Std 35 Light" pitchFamily="34" charset="0"/>
              </a:rPr>
              <a:t>Ramp-Hi will ignore inrush current values so that the DC </a:t>
            </a:r>
            <a:r>
              <a:rPr lang="en-US" dirty="0" err="1">
                <a:solidFill>
                  <a:schemeClr val="bg1"/>
                </a:solidFill>
                <a:latin typeface="Avenir LT Std 35 Light" pitchFamily="34" charset="0"/>
              </a:rPr>
              <a:t>hipot</a:t>
            </a:r>
            <a:r>
              <a:rPr lang="en-US" dirty="0">
                <a:solidFill>
                  <a:schemeClr val="bg1"/>
                </a:solidFill>
                <a:latin typeface="Avenir LT Std 35 Light" pitchFamily="34" charset="0"/>
              </a:rPr>
              <a:t> does not falsely fail</a:t>
            </a:r>
          </a:p>
        </p:txBody>
      </p:sp>
      <p:sp>
        <p:nvSpPr>
          <p:cNvPr id="9" name="TextBox 8"/>
          <p:cNvSpPr txBox="1"/>
          <p:nvPr/>
        </p:nvSpPr>
        <p:spPr>
          <a:xfrm>
            <a:off x="1781126" y="3275491"/>
            <a:ext cx="7058074" cy="923330"/>
          </a:xfrm>
          <a:prstGeom prst="rect">
            <a:avLst/>
          </a:prstGeom>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lvl="0"/>
            <a:r>
              <a:rPr lang="en-US" dirty="0">
                <a:solidFill>
                  <a:schemeClr val="bg1"/>
                </a:solidFill>
                <a:latin typeface="Avenir LT Std 35 Light" pitchFamily="34" charset="0"/>
              </a:rPr>
              <a:t>Charge-Lo monitors </a:t>
            </a:r>
            <a:r>
              <a:rPr lang="en-US" dirty="0" err="1">
                <a:solidFill>
                  <a:schemeClr val="bg1"/>
                </a:solidFill>
                <a:latin typeface="Avenir LT Std 35 Light" pitchFamily="34" charset="0"/>
              </a:rPr>
              <a:t>hipot</a:t>
            </a:r>
            <a:r>
              <a:rPr lang="en-US" dirty="0">
                <a:solidFill>
                  <a:schemeClr val="bg1"/>
                </a:solidFill>
                <a:latin typeface="Avenir LT Std 35 Light" pitchFamily="34" charset="0"/>
              </a:rPr>
              <a:t> circuit with DUT attached. The Charge-Lo circuit takes half the inrush current value and substitutes as a low limit check</a:t>
            </a:r>
            <a:r>
              <a:rPr lang="en-US" dirty="0">
                <a:solidFill>
                  <a:schemeClr val="bg2">
                    <a:lumMod val="10000"/>
                  </a:schemeClr>
                </a:solidFill>
              </a:rPr>
              <a:t>.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725" y="1887696"/>
            <a:ext cx="1162002" cy="166166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3175729"/>
            <a:ext cx="1162002" cy="1661663"/>
          </a:xfrm>
          <a:prstGeom prst="rect">
            <a:avLst/>
          </a:prstGeom>
        </p:spPr>
      </p:pic>
    </p:spTree>
    <p:extLst>
      <p:ext uri="{BB962C8B-B14F-4D97-AF65-F5344CB8AC3E}">
        <p14:creationId xmlns:p14="http://schemas.microsoft.com/office/powerpoint/2010/main" val="1199947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533400" y="388144"/>
            <a:ext cx="8759952" cy="685800"/>
          </a:xfrm>
        </p:spPr>
        <p:txBody>
          <a:bodyPr>
            <a:noAutofit/>
          </a:bodyPr>
          <a:lstStyle/>
          <a:p>
            <a:r>
              <a:rPr lang="en-US" altLang="en-US" sz="4000" b="1" dirty="0">
                <a:solidFill>
                  <a:srgbClr val="1C2B58"/>
                </a:solidFill>
                <a:latin typeface="Avenir LT Std 85 Heavy" charset="0"/>
                <a:ea typeface="Avenir LT Std 85 Heavy" charset="0"/>
                <a:cs typeface="Avenir LT Std 85 Heavy" charset="0"/>
              </a:rPr>
              <a:t>Webinar Notes </a:t>
            </a:r>
            <a:endParaRPr lang="en-US" sz="4000" b="1" dirty="0">
              <a:solidFill>
                <a:srgbClr val="1C2B58"/>
              </a:solidFill>
              <a:latin typeface="Avenir LT Std 85 Heavy" charset="0"/>
              <a:ea typeface="Avenir LT Std 85 Heavy" charset="0"/>
              <a:cs typeface="Avenir LT Std 85 Heavy" charset="0"/>
            </a:endParaRPr>
          </a:p>
        </p:txBody>
      </p:sp>
      <p:sp>
        <p:nvSpPr>
          <p:cNvPr id="7" name="Content Placeholder 2"/>
          <p:cNvSpPr>
            <a:spLocks noGrp="1"/>
          </p:cNvSpPr>
          <p:nvPr>
            <p:ph idx="1"/>
          </p:nvPr>
        </p:nvSpPr>
        <p:spPr>
          <a:xfrm>
            <a:off x="152400" y="1420603"/>
            <a:ext cx="8229600" cy="3684797"/>
          </a:xfrm>
        </p:spPr>
        <p:txBody>
          <a:bodyPr>
            <a:normAutofit lnSpcReduction="10000"/>
          </a:bodyPr>
          <a:lstStyle/>
          <a:p>
            <a:pPr marL="465138" lvl="1" indent="0">
              <a:lnSpc>
                <a:spcPct val="80000"/>
              </a:lnSpc>
              <a:buNone/>
            </a:pPr>
            <a:r>
              <a:rPr lang="en-US" altLang="en-US" sz="2000" dirty="0">
                <a:solidFill>
                  <a:srgbClr val="000000"/>
                </a:solidFill>
                <a:latin typeface="Avenir LT Std 35 Light" charset="0"/>
                <a:ea typeface="Avenir LT Std 35 Light" charset="0"/>
                <a:cs typeface="Avenir LT Std 35 Light" charset="0"/>
              </a:rPr>
              <a:t>Please use the Q &amp; A utility to ask us any questions concerning</a:t>
            </a:r>
          </a:p>
          <a:p>
            <a:pPr marL="465138" lvl="1" indent="0">
              <a:lnSpc>
                <a:spcPct val="80000"/>
              </a:lnSpc>
              <a:buNone/>
            </a:pPr>
            <a:r>
              <a:rPr lang="en-US" altLang="en-US" sz="2000" dirty="0">
                <a:solidFill>
                  <a:srgbClr val="000000"/>
                </a:solidFill>
                <a:latin typeface="Avenir LT Std 35 Light" charset="0"/>
                <a:ea typeface="Avenir LT Std 35 Light" charset="0"/>
                <a:cs typeface="Avenir LT Std 35 Light" charset="0"/>
              </a:rPr>
              <a:t>the material being presented.</a:t>
            </a:r>
          </a:p>
          <a:p>
            <a:pPr marL="465138" lvl="1" indent="0">
              <a:lnSpc>
                <a:spcPct val="80000"/>
              </a:lnSpc>
              <a:buNone/>
            </a:pPr>
            <a:endParaRPr lang="en-US" altLang="en-US" sz="2000" dirty="0">
              <a:solidFill>
                <a:srgbClr val="000000"/>
              </a:solidFill>
              <a:latin typeface="Avenir LT Std 35 Light" charset="0"/>
              <a:ea typeface="Avenir LT Std 35 Light" charset="0"/>
              <a:cs typeface="Avenir LT Std 35 Light" charset="0"/>
            </a:endParaRPr>
          </a:p>
          <a:p>
            <a:pPr marL="465138" lvl="1" indent="0">
              <a:lnSpc>
                <a:spcPct val="80000"/>
              </a:lnSpc>
              <a:buNone/>
            </a:pPr>
            <a:r>
              <a:rPr lang="en-US" altLang="en-US" sz="2000" dirty="0">
                <a:solidFill>
                  <a:srgbClr val="000000"/>
                </a:solidFill>
                <a:latin typeface="Avenir LT Std 35 Light" charset="0"/>
                <a:ea typeface="Avenir LT Std 35 Light" charset="0"/>
                <a:cs typeface="Avenir LT Std 35 Light" charset="0"/>
              </a:rPr>
              <a:t>Any questions related to running of the meeting (audio and</a:t>
            </a:r>
          </a:p>
          <a:p>
            <a:pPr marL="465138" lvl="1" indent="0">
              <a:lnSpc>
                <a:spcPct val="80000"/>
              </a:lnSpc>
              <a:buNone/>
            </a:pPr>
            <a:r>
              <a:rPr lang="en-US" altLang="en-US" sz="2000" dirty="0">
                <a:solidFill>
                  <a:srgbClr val="000000"/>
                </a:solidFill>
                <a:latin typeface="Avenir LT Std 35 Light" charset="0"/>
                <a:ea typeface="Avenir LT Std 35 Light" charset="0"/>
                <a:cs typeface="Avenir LT Std 35 Light" charset="0"/>
              </a:rPr>
              <a:t>visual, </a:t>
            </a:r>
            <a:r>
              <a:rPr lang="en-US" altLang="en-US" sz="2000" dirty="0" err="1">
                <a:solidFill>
                  <a:srgbClr val="000000"/>
                </a:solidFill>
                <a:latin typeface="Avenir LT Std 35 Light" charset="0"/>
                <a:ea typeface="Avenir LT Std 35 Light" charset="0"/>
                <a:cs typeface="Avenir LT Std 35 Light" charset="0"/>
              </a:rPr>
              <a:t>etc</a:t>
            </a:r>
            <a:r>
              <a:rPr lang="en-US" altLang="en-US" sz="2000" dirty="0">
                <a:solidFill>
                  <a:srgbClr val="000000"/>
                </a:solidFill>
                <a:latin typeface="Avenir LT Std 35 Light" charset="0"/>
                <a:ea typeface="Avenir LT Std 35 Light" charset="0"/>
                <a:cs typeface="Avenir LT Std 35 Light" charset="0"/>
              </a:rPr>
              <a:t>) can be addressed to the host </a:t>
            </a:r>
            <a:r>
              <a:rPr lang="en-US" altLang="en-US" sz="2000" dirty="0" smtClean="0">
                <a:solidFill>
                  <a:srgbClr val="000000"/>
                </a:solidFill>
                <a:latin typeface="Avenir LT Std 35 Light" charset="0"/>
                <a:ea typeface="Avenir LT Std 35 Light" charset="0"/>
                <a:cs typeface="Avenir LT Std 35 Light" charset="0"/>
              </a:rPr>
              <a:t>(Allison Oba) </a:t>
            </a:r>
            <a:r>
              <a:rPr lang="en-US" altLang="en-US" sz="2000" dirty="0">
                <a:solidFill>
                  <a:srgbClr val="000000"/>
                </a:solidFill>
                <a:latin typeface="Avenir LT Std 35 Light" charset="0"/>
                <a:ea typeface="Avenir LT Std 35 Light" charset="0"/>
                <a:cs typeface="Avenir LT Std 35 Light" charset="0"/>
              </a:rPr>
              <a:t>through</a:t>
            </a:r>
          </a:p>
          <a:p>
            <a:pPr marL="465138" lvl="1" indent="0">
              <a:lnSpc>
                <a:spcPct val="80000"/>
              </a:lnSpc>
              <a:buNone/>
            </a:pPr>
            <a:r>
              <a:rPr lang="en-US" altLang="en-US" sz="2000" dirty="0">
                <a:solidFill>
                  <a:srgbClr val="000000"/>
                </a:solidFill>
                <a:latin typeface="Avenir LT Std 35 Light" charset="0"/>
                <a:ea typeface="Avenir LT Std 35 Light" charset="0"/>
                <a:cs typeface="Avenir LT Std 35 Light" charset="0"/>
              </a:rPr>
              <a:t>the chat line. </a:t>
            </a:r>
          </a:p>
          <a:p>
            <a:pPr marL="465138" lvl="1" indent="0">
              <a:lnSpc>
                <a:spcPct val="80000"/>
              </a:lnSpc>
              <a:buNone/>
            </a:pPr>
            <a:endParaRPr lang="en-US" altLang="en-US" sz="2000" dirty="0">
              <a:solidFill>
                <a:srgbClr val="000000"/>
              </a:solidFill>
              <a:latin typeface="Avenir LT Std 35 Light" charset="0"/>
              <a:ea typeface="Avenir LT Std 35 Light" charset="0"/>
              <a:cs typeface="Avenir LT Std 35 Light" charset="0"/>
            </a:endParaRPr>
          </a:p>
          <a:p>
            <a:pPr marL="465138" lvl="1" indent="0">
              <a:lnSpc>
                <a:spcPct val="80000"/>
              </a:lnSpc>
              <a:buNone/>
            </a:pPr>
            <a:r>
              <a:rPr lang="en-US" altLang="en-US" sz="2000" dirty="0">
                <a:solidFill>
                  <a:srgbClr val="000000"/>
                </a:solidFill>
                <a:latin typeface="Avenir LT Std 35 Light" charset="0"/>
                <a:ea typeface="Avenir LT Std 35 Light" charset="0"/>
                <a:cs typeface="Avenir LT Std 35 Light" charset="0"/>
              </a:rPr>
              <a:t>The Webinar is being recorded and will be available to </a:t>
            </a:r>
            <a:r>
              <a:rPr lang="en-US" altLang="en-US" sz="2000" dirty="0" smtClean="0">
                <a:solidFill>
                  <a:srgbClr val="000000"/>
                </a:solidFill>
                <a:latin typeface="Avenir LT Std 35 Light" charset="0"/>
                <a:ea typeface="Avenir LT Std 35 Light" charset="0"/>
                <a:cs typeface="Avenir LT Std 35 Light" charset="0"/>
              </a:rPr>
              <a:t>view usually within </a:t>
            </a:r>
            <a:r>
              <a:rPr lang="en-US" altLang="en-US" sz="2000" dirty="0">
                <a:solidFill>
                  <a:srgbClr val="000000"/>
                </a:solidFill>
                <a:latin typeface="Avenir LT Std 35 Light" charset="0"/>
                <a:ea typeface="Avenir LT Std 35 Light" charset="0"/>
                <a:cs typeface="Avenir LT Std 35 Light" charset="0"/>
              </a:rPr>
              <a:t>a day on our website.</a:t>
            </a:r>
          </a:p>
          <a:p>
            <a:pPr marL="465138" lvl="1" indent="0">
              <a:lnSpc>
                <a:spcPct val="80000"/>
              </a:lnSpc>
              <a:buNone/>
            </a:pPr>
            <a:endParaRPr lang="en-US" altLang="en-US" sz="2000" dirty="0">
              <a:solidFill>
                <a:srgbClr val="000000"/>
              </a:solidFill>
              <a:latin typeface="Avenir LT Std 35 Light" charset="0"/>
              <a:ea typeface="Avenir LT Std 35 Light" charset="0"/>
              <a:cs typeface="Avenir LT Std 35 Light" charset="0"/>
            </a:endParaRPr>
          </a:p>
          <a:p>
            <a:pPr marL="465138" lvl="1" indent="0">
              <a:lnSpc>
                <a:spcPct val="80000"/>
              </a:lnSpc>
              <a:buNone/>
            </a:pPr>
            <a:r>
              <a:rPr lang="en-US" altLang="en-US" sz="2000" dirty="0">
                <a:solidFill>
                  <a:srgbClr val="000000"/>
                </a:solidFill>
                <a:latin typeface="Avenir LT Std 35 Light" charset="0"/>
                <a:ea typeface="Avenir LT Std 35 Light" charset="0"/>
                <a:cs typeface="Avenir LT Std 35 Light" charset="0"/>
              </a:rPr>
              <a:t>Please contact </a:t>
            </a:r>
            <a:r>
              <a:rPr lang="en-US" altLang="en-US" sz="2000" dirty="0" smtClean="0">
                <a:solidFill>
                  <a:srgbClr val="000000"/>
                </a:solidFill>
                <a:latin typeface="Avenir LT Std 35 Light" charset="0"/>
                <a:ea typeface="Avenir LT Std 35 Light" charset="0"/>
                <a:cs typeface="Avenir LT Std 35 Light" charset="0"/>
              </a:rPr>
              <a:t>Allison Oba  </a:t>
            </a:r>
            <a:r>
              <a:rPr lang="en-US" altLang="en-US" sz="2000" dirty="0">
                <a:solidFill>
                  <a:srgbClr val="000000"/>
                </a:solidFill>
                <a:latin typeface="Avenir LT Std 35 Light" charset="0"/>
                <a:ea typeface="Avenir LT Std 35 Light" charset="0"/>
                <a:cs typeface="Avenir LT Std 35 Light" charset="0"/>
              </a:rPr>
              <a:t>- chat line or email </a:t>
            </a:r>
            <a:r>
              <a:rPr lang="en-US" altLang="en-US" sz="2000" dirty="0" smtClean="0">
                <a:solidFill>
                  <a:srgbClr val="000000"/>
                </a:solidFill>
                <a:latin typeface="Avenir LT Std 35 Light" charset="0"/>
                <a:ea typeface="Avenir LT Std 35 Light" charset="0"/>
                <a:cs typeface="Avenir LT Std 35 Light" charset="0"/>
                <a:hlinkClick r:id="rId2"/>
              </a:rPr>
              <a:t>allison.oba@arisafety.com</a:t>
            </a:r>
            <a:r>
              <a:rPr lang="en-US" altLang="en-US" sz="2000" dirty="0" smtClean="0">
                <a:solidFill>
                  <a:srgbClr val="000000"/>
                </a:solidFill>
                <a:latin typeface="Avenir LT Std 35 Light" charset="0"/>
                <a:ea typeface="Avenir LT Std 35 Light" charset="0"/>
                <a:cs typeface="Avenir LT Std 35 Light" charset="0"/>
              </a:rPr>
              <a:t> if </a:t>
            </a:r>
            <a:r>
              <a:rPr lang="en-US" altLang="en-US" sz="2000" dirty="0">
                <a:solidFill>
                  <a:srgbClr val="000000"/>
                </a:solidFill>
                <a:latin typeface="Avenir LT Std 35 Light" charset="0"/>
                <a:ea typeface="Avenir LT Std 35 Light" charset="0"/>
                <a:cs typeface="Avenir LT Std 35 Light" charset="0"/>
              </a:rPr>
              <a:t>you would like a copy of </a:t>
            </a:r>
            <a:r>
              <a:rPr lang="en-US" altLang="en-US" sz="2000" dirty="0" smtClean="0">
                <a:solidFill>
                  <a:srgbClr val="000000"/>
                </a:solidFill>
                <a:latin typeface="Avenir LT Std 35 Light" charset="0"/>
                <a:ea typeface="Avenir LT Std 35 Light" charset="0"/>
                <a:cs typeface="Avenir LT Std 35 Light" charset="0"/>
              </a:rPr>
              <a:t>the presentation</a:t>
            </a:r>
            <a:r>
              <a:rPr lang="en-US" altLang="en-US" sz="2000" dirty="0">
                <a:solidFill>
                  <a:srgbClr val="000000"/>
                </a:solidFill>
                <a:latin typeface="Avenir LT Std 35 Light" charset="0"/>
                <a:ea typeface="Avenir LT Std 35 Light" charset="0"/>
                <a:cs typeface="Avenir LT Std 35 Light" charset="0"/>
              </a:rPr>
              <a:t>.</a:t>
            </a:r>
          </a:p>
          <a:p>
            <a:pPr marL="0" indent="0">
              <a:buNone/>
            </a:pPr>
            <a:endParaRPr lang="en-US" dirty="0">
              <a:latin typeface="Avenir LT Std 35 Light" charset="0"/>
              <a:ea typeface="Avenir LT Std 35 Light" charset="0"/>
              <a:cs typeface="Avenir LT Std 35 Light" charset="0"/>
            </a:endParaRPr>
          </a:p>
        </p:txBody>
      </p:sp>
      <p:sp>
        <p:nvSpPr>
          <p:cNvPr id="8" name="Footer Placeholder 4"/>
          <p:cNvSpPr>
            <a:spLocks noGrp="1"/>
          </p:cNvSpPr>
          <p:nvPr>
            <p:ph type="ftr" sz="quarter" idx="11"/>
          </p:nvPr>
        </p:nvSpPr>
        <p:spPr>
          <a:xfrm>
            <a:off x="152400" y="6176963"/>
            <a:ext cx="2895600" cy="365125"/>
          </a:xfrm>
          <a:prstGeom prst="rect">
            <a:avLst/>
          </a:prstGeom>
        </p:spPr>
        <p:txBody>
          <a:bodyPr/>
          <a:lstStyle>
            <a:lvl1pPr>
              <a:defRPr sz="1200">
                <a:solidFill>
                  <a:schemeClr val="tx1"/>
                </a:solidFill>
              </a:defRPr>
            </a:lvl1pPr>
          </a:lstStyle>
          <a:p>
            <a:r>
              <a:rPr lang="en-US" dirty="0" smtClean="0"/>
              <a:t>Copyright 2016 Associated Research</a:t>
            </a:r>
            <a:endParaRPr lang="en-US" dirty="0"/>
          </a:p>
        </p:txBody>
      </p:sp>
    </p:spTree>
    <p:extLst>
      <p:ext uri="{BB962C8B-B14F-4D97-AF65-F5344CB8AC3E}">
        <p14:creationId xmlns:p14="http://schemas.microsoft.com/office/powerpoint/2010/main" val="42074007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461760"/>
          </a:xfrm>
          <a:prstGeom prst="rect">
            <a:avLst/>
          </a:prstGeom>
        </p:spPr>
      </p:pic>
      <p:sp>
        <p:nvSpPr>
          <p:cNvPr id="6" name="Title 1"/>
          <p:cNvSpPr txBox="1">
            <a:spLocks/>
          </p:cNvSpPr>
          <p:nvPr/>
        </p:nvSpPr>
        <p:spPr>
          <a:xfrm>
            <a:off x="304800" y="304800"/>
            <a:ext cx="8534400" cy="124936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smtClean="0">
                <a:solidFill>
                  <a:schemeClr val="bg1"/>
                </a:solidFill>
                <a:latin typeface="Avenir LT Std 85 Heavy" charset="0"/>
                <a:ea typeface="Avenir LT Std 85 Heavy" charset="0"/>
                <a:cs typeface="Avenir LT Std 85 Heavy" charset="0"/>
              </a:rPr>
              <a:t>Video Demonstration</a:t>
            </a:r>
            <a:endParaRPr lang="en-US" sz="4000" b="1" dirty="0">
              <a:solidFill>
                <a:schemeClr val="bg1"/>
              </a:solidFill>
              <a:latin typeface="Avenir LT Std 85 Heavy" charset="0"/>
              <a:ea typeface="Avenir LT Std 85 Heavy" charset="0"/>
              <a:cs typeface="Avenir LT Std 85 Heavy" charset="0"/>
            </a:endParaRPr>
          </a:p>
        </p:txBody>
      </p:sp>
    </p:spTree>
    <p:extLst>
      <p:ext uri="{BB962C8B-B14F-4D97-AF65-F5344CB8AC3E}">
        <p14:creationId xmlns:p14="http://schemas.microsoft.com/office/powerpoint/2010/main" val="16505187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bwMode="auto">
          <a:xfrm>
            <a:off x="427568" y="990600"/>
            <a:ext cx="7886700" cy="1726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charset="0"/>
              <a:buChar char="•"/>
              <a:defRPr sz="2100">
                <a:solidFill>
                  <a:schemeClr val="tx1"/>
                </a:solidFill>
                <a:latin typeface="Avenir Light" charset="0"/>
                <a:ea typeface="Avenir Light" charset="0"/>
                <a:cs typeface="Avenir Light" charset="0"/>
              </a:defRPr>
            </a:lvl1pPr>
            <a:lvl2pPr marL="514350" indent="-171450" defTabSz="685800">
              <a:lnSpc>
                <a:spcPct val="90000"/>
              </a:lnSpc>
              <a:spcBef>
                <a:spcPts val="375"/>
              </a:spcBef>
              <a:buFont typeface="Arial" charset="0"/>
              <a:buChar char="•"/>
              <a:defRPr>
                <a:solidFill>
                  <a:schemeClr val="tx1"/>
                </a:solidFill>
                <a:latin typeface="Avenir Light" charset="0"/>
                <a:ea typeface="Avenir Light" charset="0"/>
                <a:cs typeface="Avenir Light" charset="0"/>
              </a:defRPr>
            </a:lvl2pPr>
            <a:lvl3pPr marL="857250" indent="-171450" defTabSz="685800">
              <a:lnSpc>
                <a:spcPct val="90000"/>
              </a:lnSpc>
              <a:spcBef>
                <a:spcPts val="375"/>
              </a:spcBef>
              <a:buFont typeface="Arial" charset="0"/>
              <a:buChar char="•"/>
              <a:defRPr sz="1500">
                <a:solidFill>
                  <a:schemeClr val="tx1"/>
                </a:solidFill>
                <a:latin typeface="Avenir Light" charset="0"/>
                <a:ea typeface="Avenir Light" charset="0"/>
                <a:cs typeface="Avenir Light" charset="0"/>
              </a:defRPr>
            </a:lvl3pPr>
            <a:lvl4pPr marL="1200150" indent="-171450" defTabSz="685800">
              <a:lnSpc>
                <a:spcPct val="90000"/>
              </a:lnSpc>
              <a:spcBef>
                <a:spcPts val="375"/>
              </a:spcBef>
              <a:buFont typeface="Arial" charset="0"/>
              <a:buChar char="•"/>
              <a:defRPr sz="1300">
                <a:solidFill>
                  <a:schemeClr val="tx1"/>
                </a:solidFill>
                <a:latin typeface="Avenir Light" charset="0"/>
                <a:ea typeface="Avenir Light" charset="0"/>
                <a:cs typeface="Avenir Light" charset="0"/>
              </a:defRPr>
            </a:lvl4pPr>
            <a:lvl5pPr marL="1543050" indent="-171450" defTabSz="685800">
              <a:lnSpc>
                <a:spcPct val="90000"/>
              </a:lnSpc>
              <a:spcBef>
                <a:spcPts val="375"/>
              </a:spcBef>
              <a:buFont typeface="Arial" charset="0"/>
              <a:buChar char="•"/>
              <a:defRPr sz="1300">
                <a:solidFill>
                  <a:schemeClr val="tx1"/>
                </a:solidFill>
                <a:latin typeface="Avenir Light" charset="0"/>
                <a:ea typeface="Avenir Light" charset="0"/>
                <a:cs typeface="Avenir Light" charset="0"/>
              </a:defRPr>
            </a:lvl5pPr>
            <a:lvl6pPr marL="2000250" indent="-171450" defTabSz="685800" eaLnBrk="0" fontAlgn="base" hangingPunct="0">
              <a:lnSpc>
                <a:spcPct val="90000"/>
              </a:lnSpc>
              <a:spcBef>
                <a:spcPts val="375"/>
              </a:spcBef>
              <a:spcAft>
                <a:spcPct val="0"/>
              </a:spcAft>
              <a:buFont typeface="Arial" charset="0"/>
              <a:buChar char="•"/>
              <a:defRPr sz="1300">
                <a:solidFill>
                  <a:schemeClr val="tx1"/>
                </a:solidFill>
                <a:latin typeface="Avenir Light" charset="0"/>
                <a:ea typeface="Avenir Light" charset="0"/>
                <a:cs typeface="Avenir Light" charset="0"/>
              </a:defRPr>
            </a:lvl6pPr>
            <a:lvl7pPr marL="2457450" indent="-171450" defTabSz="685800" eaLnBrk="0" fontAlgn="base" hangingPunct="0">
              <a:lnSpc>
                <a:spcPct val="90000"/>
              </a:lnSpc>
              <a:spcBef>
                <a:spcPts val="375"/>
              </a:spcBef>
              <a:spcAft>
                <a:spcPct val="0"/>
              </a:spcAft>
              <a:buFont typeface="Arial" charset="0"/>
              <a:buChar char="•"/>
              <a:defRPr sz="1300">
                <a:solidFill>
                  <a:schemeClr val="tx1"/>
                </a:solidFill>
                <a:latin typeface="Avenir Light" charset="0"/>
                <a:ea typeface="Avenir Light" charset="0"/>
                <a:cs typeface="Avenir Light" charset="0"/>
              </a:defRPr>
            </a:lvl7pPr>
            <a:lvl8pPr marL="2914650" indent="-171450" defTabSz="685800" eaLnBrk="0" fontAlgn="base" hangingPunct="0">
              <a:lnSpc>
                <a:spcPct val="90000"/>
              </a:lnSpc>
              <a:spcBef>
                <a:spcPts val="375"/>
              </a:spcBef>
              <a:spcAft>
                <a:spcPct val="0"/>
              </a:spcAft>
              <a:buFont typeface="Arial" charset="0"/>
              <a:buChar char="•"/>
              <a:defRPr sz="1300">
                <a:solidFill>
                  <a:schemeClr val="tx1"/>
                </a:solidFill>
                <a:latin typeface="Avenir Light" charset="0"/>
                <a:ea typeface="Avenir Light" charset="0"/>
                <a:cs typeface="Avenir Light" charset="0"/>
              </a:defRPr>
            </a:lvl8pPr>
            <a:lvl9pPr marL="3371850" indent="-171450" defTabSz="685800" eaLnBrk="0" fontAlgn="base" hangingPunct="0">
              <a:lnSpc>
                <a:spcPct val="90000"/>
              </a:lnSpc>
              <a:spcBef>
                <a:spcPts val="375"/>
              </a:spcBef>
              <a:spcAft>
                <a:spcPct val="0"/>
              </a:spcAft>
              <a:buFont typeface="Arial" charset="0"/>
              <a:buChar char="•"/>
              <a:defRPr sz="1300">
                <a:solidFill>
                  <a:schemeClr val="tx1"/>
                </a:solidFill>
                <a:latin typeface="Avenir Light" charset="0"/>
                <a:ea typeface="Avenir Light" charset="0"/>
                <a:cs typeface="Avenir Light" charset="0"/>
              </a:defRPr>
            </a:lvl9pPr>
          </a:lstStyle>
          <a:p>
            <a:pPr algn="ctr">
              <a:spcBef>
                <a:spcPct val="0"/>
              </a:spcBef>
              <a:buFontTx/>
              <a:buNone/>
            </a:pPr>
            <a:r>
              <a:rPr lang="en-US" altLang="en-US" sz="6000" b="1" dirty="0" smtClean="0">
                <a:solidFill>
                  <a:srgbClr val="88D6F4"/>
                </a:solidFill>
                <a:latin typeface="Avenir Heavy" charset="0"/>
                <a:ea typeface="Avenir Heavy" charset="0"/>
                <a:cs typeface="Avenir Heavy" charset="0"/>
              </a:rPr>
              <a:t>JOIN US FOR OUR</a:t>
            </a:r>
            <a:br>
              <a:rPr lang="en-US" altLang="en-US" sz="6000" b="1" dirty="0" smtClean="0">
                <a:solidFill>
                  <a:srgbClr val="88D6F4"/>
                </a:solidFill>
                <a:latin typeface="Avenir Heavy" charset="0"/>
                <a:ea typeface="Avenir Heavy" charset="0"/>
                <a:cs typeface="Avenir Heavy" charset="0"/>
              </a:rPr>
            </a:br>
            <a:r>
              <a:rPr lang="en-US" altLang="en-US" sz="6000" b="1" dirty="0" smtClean="0">
                <a:solidFill>
                  <a:srgbClr val="88D6F4"/>
                </a:solidFill>
                <a:latin typeface="Avenir Heavy" charset="0"/>
                <a:ea typeface="Avenir Heavy" charset="0"/>
                <a:cs typeface="Avenir Heavy" charset="0"/>
              </a:rPr>
              <a:t>NEXT WEBINAR</a:t>
            </a:r>
            <a:endParaRPr lang="en-US" altLang="en-US" sz="6000" b="1" dirty="0">
              <a:solidFill>
                <a:srgbClr val="88D6F4"/>
              </a:solidFill>
              <a:latin typeface="Avenir Heavy" charset="0"/>
              <a:ea typeface="Avenir Heavy" charset="0"/>
              <a:cs typeface="Avenir Heavy" charset="0"/>
            </a:endParaRPr>
          </a:p>
        </p:txBody>
      </p:sp>
      <p:sp>
        <p:nvSpPr>
          <p:cNvPr id="12" name="Content Placeholder 9"/>
          <p:cNvSpPr>
            <a:spLocks noGrp="1"/>
          </p:cNvSpPr>
          <p:nvPr>
            <p:ph idx="1"/>
          </p:nvPr>
        </p:nvSpPr>
        <p:spPr>
          <a:xfrm>
            <a:off x="425980" y="2971801"/>
            <a:ext cx="7886700" cy="2362199"/>
          </a:xfrm>
        </p:spPr>
        <p:txBody>
          <a:bodyPr>
            <a:noAutofit/>
          </a:bodyPr>
          <a:lstStyle/>
          <a:p>
            <a:pPr marL="0" indent="0" algn="ctr">
              <a:buNone/>
            </a:pPr>
            <a:r>
              <a:rPr lang="en-US" sz="2400" b="1" dirty="0" smtClean="0">
                <a:latin typeface="Avenir LT Std 55 Roman" charset="0"/>
                <a:ea typeface="Avenir LT Std 55 Roman" charset="0"/>
                <a:cs typeface="Avenir LT Std 55 Roman" charset="0"/>
              </a:rPr>
              <a:t>Wednesday</a:t>
            </a:r>
            <a:r>
              <a:rPr lang="en-US" sz="2400" b="1" dirty="0">
                <a:latin typeface="Avenir LT Std 55 Roman" charset="0"/>
                <a:ea typeface="Avenir LT Std 55 Roman" charset="0"/>
                <a:cs typeface="Avenir LT Std 55 Roman" charset="0"/>
              </a:rPr>
              <a:t>, June </a:t>
            </a:r>
            <a:r>
              <a:rPr lang="en-US" sz="2400" b="1" dirty="0" smtClean="0">
                <a:latin typeface="Avenir LT Std 55 Roman" charset="0"/>
                <a:ea typeface="Avenir LT Std 55 Roman" charset="0"/>
                <a:cs typeface="Avenir LT Std 55 Roman" charset="0"/>
              </a:rPr>
              <a:t>8</a:t>
            </a:r>
            <a:r>
              <a:rPr lang="en-US" sz="2400" b="1" baseline="30000" dirty="0" smtClean="0">
                <a:latin typeface="Avenir LT Std 55 Roman" charset="0"/>
                <a:ea typeface="Avenir LT Std 55 Roman" charset="0"/>
                <a:cs typeface="Avenir LT Std 55 Roman" charset="0"/>
              </a:rPr>
              <a:t>th</a:t>
            </a:r>
            <a:r>
              <a:rPr lang="en-US" sz="2400" b="1" dirty="0">
                <a:latin typeface="Avenir LT Std 55 Roman" charset="0"/>
                <a:ea typeface="Avenir LT Std 55 Roman" charset="0"/>
                <a:cs typeface="Avenir LT Std 55 Roman" charset="0"/>
              </a:rPr>
              <a:t> </a:t>
            </a:r>
            <a:r>
              <a:rPr lang="en-US" sz="2400" b="1" dirty="0" smtClean="0">
                <a:latin typeface="Avenir LT Std 55 Roman" charset="0"/>
                <a:ea typeface="Avenir LT Std 55 Roman" charset="0"/>
                <a:cs typeface="Avenir LT Std 55 Roman" charset="0"/>
              </a:rPr>
              <a:t>10AM CST (GMT – 6:00)</a:t>
            </a:r>
            <a:br>
              <a:rPr lang="en-US" sz="2400" b="1" dirty="0" smtClean="0">
                <a:latin typeface="Avenir LT Std 55 Roman" charset="0"/>
                <a:ea typeface="Avenir LT Std 55 Roman" charset="0"/>
                <a:cs typeface="Avenir LT Std 55 Roman" charset="0"/>
              </a:rPr>
            </a:br>
            <a:r>
              <a:rPr lang="en-US" sz="2400" b="1" dirty="0" smtClean="0">
                <a:latin typeface="Avenir LT Std 55 Roman" charset="0"/>
                <a:ea typeface="Avenir LT Std 55 Roman" charset="0"/>
                <a:cs typeface="Avenir LT Std 55 Roman" charset="0"/>
              </a:rPr>
              <a:t/>
            </a:r>
            <a:br>
              <a:rPr lang="en-US" sz="2400" b="1" dirty="0" smtClean="0">
                <a:latin typeface="Avenir LT Std 55 Roman" charset="0"/>
                <a:ea typeface="Avenir LT Std 55 Roman" charset="0"/>
                <a:cs typeface="Avenir LT Std 55 Roman" charset="0"/>
              </a:rPr>
            </a:br>
            <a:r>
              <a:rPr lang="en-US" sz="3000" b="1" dirty="0" smtClean="0">
                <a:latin typeface="Avenir LT Std 55 Roman" charset="0"/>
                <a:ea typeface="Avenir LT Std 55 Roman" charset="0"/>
                <a:cs typeface="Avenir LT Std 55 Roman" charset="0"/>
              </a:rPr>
              <a:t>Testing </a:t>
            </a:r>
            <a:r>
              <a:rPr lang="en-US" sz="3000" b="1" dirty="0">
                <a:latin typeface="Avenir LT Std 55 Roman" charset="0"/>
                <a:ea typeface="Avenir LT Std 55 Roman" charset="0"/>
                <a:cs typeface="Avenir LT Std 55 Roman" charset="0"/>
              </a:rPr>
              <a:t>Your Grounding Circuit: </a:t>
            </a:r>
            <a:r>
              <a:rPr lang="en-US" sz="3000" b="1" dirty="0" smtClean="0">
                <a:latin typeface="Avenir LT Std 55 Roman" charset="0"/>
                <a:ea typeface="Avenir LT Std 55 Roman" charset="0"/>
                <a:cs typeface="Avenir LT Std 55 Roman" charset="0"/>
              </a:rPr>
              <a:t/>
            </a:r>
            <a:br>
              <a:rPr lang="en-US" sz="3000" b="1" dirty="0" smtClean="0">
                <a:latin typeface="Avenir LT Std 55 Roman" charset="0"/>
                <a:ea typeface="Avenir LT Std 55 Roman" charset="0"/>
                <a:cs typeface="Avenir LT Std 55 Roman" charset="0"/>
              </a:rPr>
            </a:br>
            <a:r>
              <a:rPr lang="en-US" sz="3000" b="1" dirty="0" smtClean="0">
                <a:latin typeface="Avenir LT Std 55 Roman" charset="0"/>
                <a:ea typeface="Avenir LT Std 55 Roman" charset="0"/>
                <a:cs typeface="Avenir LT Std 55 Roman" charset="0"/>
              </a:rPr>
              <a:t>Bonding </a:t>
            </a:r>
            <a:r>
              <a:rPr lang="en-US" sz="3000" b="1" dirty="0">
                <a:latin typeface="Avenir LT Std 55 Roman" charset="0"/>
                <a:ea typeface="Avenir LT Std 55 Roman" charset="0"/>
                <a:cs typeface="Avenir LT Std 55 Roman" charset="0"/>
              </a:rPr>
              <a:t>VS. </a:t>
            </a:r>
            <a:r>
              <a:rPr lang="en-US" sz="3000" b="1" dirty="0" smtClean="0">
                <a:latin typeface="Avenir LT Std 55 Roman" charset="0"/>
                <a:ea typeface="Avenir LT Std 55 Roman" charset="0"/>
                <a:cs typeface="Avenir LT Std 55 Roman" charset="0"/>
              </a:rPr>
              <a:t>Continuity</a:t>
            </a:r>
            <a:r>
              <a:rPr lang="en-US" sz="2400" dirty="0">
                <a:latin typeface="Avenir LT Std 55 Roman" charset="0"/>
                <a:ea typeface="Avenir LT Std 55 Roman" charset="0"/>
                <a:cs typeface="Avenir LT Std 55 Roman" charset="0"/>
              </a:rPr>
              <a:t/>
            </a:r>
            <a:br>
              <a:rPr lang="en-US" sz="2400" dirty="0">
                <a:latin typeface="Avenir LT Std 55 Roman" charset="0"/>
                <a:ea typeface="Avenir LT Std 55 Roman" charset="0"/>
                <a:cs typeface="Avenir LT Std 55 Roman" charset="0"/>
              </a:rPr>
            </a:br>
            <a:endParaRPr lang="en-US" sz="2400" dirty="0">
              <a:latin typeface="Avenir LT Std 55 Roman" charset="0"/>
              <a:ea typeface="Avenir LT Std 55 Roman" charset="0"/>
              <a:cs typeface="Avenir LT Std 55 Roman" charset="0"/>
            </a:endParaRPr>
          </a:p>
          <a:p>
            <a:pPr marL="0" indent="0" algn="ctr">
              <a:buNone/>
            </a:pPr>
            <a:r>
              <a:rPr lang="en-US" sz="1800" i="1" dirty="0">
                <a:latin typeface="Avenir LT Std 55 Roman" charset="0"/>
                <a:ea typeface="Avenir LT Std 55 Roman" charset="0"/>
                <a:cs typeface="Avenir LT Std 55 Roman" charset="0"/>
              </a:rPr>
              <a:t>Click the link in chat </a:t>
            </a:r>
            <a:r>
              <a:rPr lang="en-US" sz="1800" i="1" dirty="0" smtClean="0">
                <a:latin typeface="Avenir LT Std 55 Roman" charset="0"/>
                <a:ea typeface="Avenir LT Std 55 Roman" charset="0"/>
                <a:cs typeface="Avenir LT Std 55 Roman" charset="0"/>
              </a:rPr>
              <a:t>box to learn more</a:t>
            </a:r>
            <a:endParaRPr lang="en-US" sz="1800" i="1" dirty="0">
              <a:latin typeface="Avenir LT Std 55 Roman" charset="0"/>
              <a:ea typeface="Avenir LT Std 55 Roman" charset="0"/>
              <a:cs typeface="Avenir LT Std 55 Roman" charset="0"/>
            </a:endParaRPr>
          </a:p>
        </p:txBody>
      </p:sp>
    </p:spTree>
    <p:extLst>
      <p:ext uri="{BB962C8B-B14F-4D97-AF65-F5344CB8AC3E}">
        <p14:creationId xmlns:p14="http://schemas.microsoft.com/office/powerpoint/2010/main" val="8117660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bwMode="auto">
          <a:xfrm>
            <a:off x="427568" y="483658"/>
            <a:ext cx="78867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charset="0"/>
              <a:buChar char="•"/>
              <a:defRPr sz="2100">
                <a:solidFill>
                  <a:schemeClr val="tx1"/>
                </a:solidFill>
                <a:latin typeface="Avenir Light" charset="0"/>
                <a:ea typeface="Avenir Light" charset="0"/>
                <a:cs typeface="Avenir Light" charset="0"/>
              </a:defRPr>
            </a:lvl1pPr>
            <a:lvl2pPr marL="514350" indent="-171450" defTabSz="685800">
              <a:lnSpc>
                <a:spcPct val="90000"/>
              </a:lnSpc>
              <a:spcBef>
                <a:spcPts val="375"/>
              </a:spcBef>
              <a:buFont typeface="Arial" charset="0"/>
              <a:buChar char="•"/>
              <a:defRPr>
                <a:solidFill>
                  <a:schemeClr val="tx1"/>
                </a:solidFill>
                <a:latin typeface="Avenir Light" charset="0"/>
                <a:ea typeface="Avenir Light" charset="0"/>
                <a:cs typeface="Avenir Light" charset="0"/>
              </a:defRPr>
            </a:lvl2pPr>
            <a:lvl3pPr marL="857250" indent="-171450" defTabSz="685800">
              <a:lnSpc>
                <a:spcPct val="90000"/>
              </a:lnSpc>
              <a:spcBef>
                <a:spcPts val="375"/>
              </a:spcBef>
              <a:buFont typeface="Arial" charset="0"/>
              <a:buChar char="•"/>
              <a:defRPr sz="1500">
                <a:solidFill>
                  <a:schemeClr val="tx1"/>
                </a:solidFill>
                <a:latin typeface="Avenir Light" charset="0"/>
                <a:ea typeface="Avenir Light" charset="0"/>
                <a:cs typeface="Avenir Light" charset="0"/>
              </a:defRPr>
            </a:lvl3pPr>
            <a:lvl4pPr marL="1200150" indent="-171450" defTabSz="685800">
              <a:lnSpc>
                <a:spcPct val="90000"/>
              </a:lnSpc>
              <a:spcBef>
                <a:spcPts val="375"/>
              </a:spcBef>
              <a:buFont typeface="Arial" charset="0"/>
              <a:buChar char="•"/>
              <a:defRPr sz="1300">
                <a:solidFill>
                  <a:schemeClr val="tx1"/>
                </a:solidFill>
                <a:latin typeface="Avenir Light" charset="0"/>
                <a:ea typeface="Avenir Light" charset="0"/>
                <a:cs typeface="Avenir Light" charset="0"/>
              </a:defRPr>
            </a:lvl4pPr>
            <a:lvl5pPr marL="1543050" indent="-171450" defTabSz="685800">
              <a:lnSpc>
                <a:spcPct val="90000"/>
              </a:lnSpc>
              <a:spcBef>
                <a:spcPts val="375"/>
              </a:spcBef>
              <a:buFont typeface="Arial" charset="0"/>
              <a:buChar char="•"/>
              <a:defRPr sz="1300">
                <a:solidFill>
                  <a:schemeClr val="tx1"/>
                </a:solidFill>
                <a:latin typeface="Avenir Light" charset="0"/>
                <a:ea typeface="Avenir Light" charset="0"/>
                <a:cs typeface="Avenir Light" charset="0"/>
              </a:defRPr>
            </a:lvl5pPr>
            <a:lvl6pPr marL="2000250" indent="-171450" defTabSz="685800" eaLnBrk="0" fontAlgn="base" hangingPunct="0">
              <a:lnSpc>
                <a:spcPct val="90000"/>
              </a:lnSpc>
              <a:spcBef>
                <a:spcPts val="375"/>
              </a:spcBef>
              <a:spcAft>
                <a:spcPct val="0"/>
              </a:spcAft>
              <a:buFont typeface="Arial" charset="0"/>
              <a:buChar char="•"/>
              <a:defRPr sz="1300">
                <a:solidFill>
                  <a:schemeClr val="tx1"/>
                </a:solidFill>
                <a:latin typeface="Avenir Light" charset="0"/>
                <a:ea typeface="Avenir Light" charset="0"/>
                <a:cs typeface="Avenir Light" charset="0"/>
              </a:defRPr>
            </a:lvl6pPr>
            <a:lvl7pPr marL="2457450" indent="-171450" defTabSz="685800" eaLnBrk="0" fontAlgn="base" hangingPunct="0">
              <a:lnSpc>
                <a:spcPct val="90000"/>
              </a:lnSpc>
              <a:spcBef>
                <a:spcPts val="375"/>
              </a:spcBef>
              <a:spcAft>
                <a:spcPct val="0"/>
              </a:spcAft>
              <a:buFont typeface="Arial" charset="0"/>
              <a:buChar char="•"/>
              <a:defRPr sz="1300">
                <a:solidFill>
                  <a:schemeClr val="tx1"/>
                </a:solidFill>
                <a:latin typeface="Avenir Light" charset="0"/>
                <a:ea typeface="Avenir Light" charset="0"/>
                <a:cs typeface="Avenir Light" charset="0"/>
              </a:defRPr>
            </a:lvl7pPr>
            <a:lvl8pPr marL="2914650" indent="-171450" defTabSz="685800" eaLnBrk="0" fontAlgn="base" hangingPunct="0">
              <a:lnSpc>
                <a:spcPct val="90000"/>
              </a:lnSpc>
              <a:spcBef>
                <a:spcPts val="375"/>
              </a:spcBef>
              <a:spcAft>
                <a:spcPct val="0"/>
              </a:spcAft>
              <a:buFont typeface="Arial" charset="0"/>
              <a:buChar char="•"/>
              <a:defRPr sz="1300">
                <a:solidFill>
                  <a:schemeClr val="tx1"/>
                </a:solidFill>
                <a:latin typeface="Avenir Light" charset="0"/>
                <a:ea typeface="Avenir Light" charset="0"/>
                <a:cs typeface="Avenir Light" charset="0"/>
              </a:defRPr>
            </a:lvl8pPr>
            <a:lvl9pPr marL="3371850" indent="-171450" defTabSz="685800" eaLnBrk="0" fontAlgn="base" hangingPunct="0">
              <a:lnSpc>
                <a:spcPct val="90000"/>
              </a:lnSpc>
              <a:spcBef>
                <a:spcPts val="375"/>
              </a:spcBef>
              <a:spcAft>
                <a:spcPct val="0"/>
              </a:spcAft>
              <a:buFont typeface="Arial" charset="0"/>
              <a:buChar char="•"/>
              <a:defRPr sz="1300">
                <a:solidFill>
                  <a:schemeClr val="tx1"/>
                </a:solidFill>
                <a:latin typeface="Avenir Light" charset="0"/>
                <a:ea typeface="Avenir Light" charset="0"/>
                <a:cs typeface="Avenir Light" charset="0"/>
              </a:defRPr>
            </a:lvl9pPr>
          </a:lstStyle>
          <a:p>
            <a:pPr>
              <a:spcBef>
                <a:spcPct val="0"/>
              </a:spcBef>
              <a:buFontTx/>
              <a:buNone/>
            </a:pPr>
            <a:r>
              <a:rPr lang="en-US" altLang="en-US" sz="4000" b="1" dirty="0">
                <a:solidFill>
                  <a:srgbClr val="88D6F4"/>
                </a:solidFill>
                <a:latin typeface="Avenir Heavy" charset="0"/>
                <a:ea typeface="Avenir Heavy" charset="0"/>
                <a:cs typeface="Avenir Heavy" charset="0"/>
              </a:rPr>
              <a:t>Contact Us</a:t>
            </a:r>
          </a:p>
        </p:txBody>
      </p:sp>
      <p:sp>
        <p:nvSpPr>
          <p:cNvPr id="12" name="Content Placeholder 9"/>
          <p:cNvSpPr>
            <a:spLocks noGrp="1"/>
          </p:cNvSpPr>
          <p:nvPr>
            <p:ph idx="1"/>
          </p:nvPr>
        </p:nvSpPr>
        <p:spPr>
          <a:xfrm>
            <a:off x="425980" y="1182688"/>
            <a:ext cx="7886700" cy="2287587"/>
          </a:xfrm>
        </p:spPr>
        <p:txBody>
          <a:bodyPr>
            <a:noAutofit/>
          </a:bodyPr>
          <a:lstStyle/>
          <a:p>
            <a:pPr marL="0" indent="0">
              <a:buFont typeface="Arial" charset="0"/>
              <a:buNone/>
            </a:pPr>
            <a:r>
              <a:rPr lang="en-US" altLang="en-US" sz="2400" dirty="0"/>
              <a:t>If you would like </a:t>
            </a:r>
            <a:r>
              <a:rPr lang="en-US" altLang="en-US" sz="2400" b="1" dirty="0">
                <a:solidFill>
                  <a:srgbClr val="88D6F4"/>
                </a:solidFill>
                <a:latin typeface="Avenir Heavy" charset="0"/>
                <a:ea typeface="Avenir Heavy" charset="0"/>
                <a:cs typeface="Avenir Heavy" charset="0"/>
              </a:rPr>
              <a:t>a copy of this presentation </a:t>
            </a:r>
            <a:r>
              <a:rPr lang="en-US" altLang="en-US" sz="2400" dirty="0"/>
              <a:t>please contact Allison Oba at </a:t>
            </a:r>
            <a:r>
              <a:rPr lang="en-US" altLang="en-US" sz="2400" dirty="0">
                <a:hlinkClick r:id="rId2"/>
              </a:rPr>
              <a:t>allison.oba@arisafety.com</a:t>
            </a:r>
            <a:endParaRPr lang="en-US" altLang="en-US" sz="2400" dirty="0"/>
          </a:p>
          <a:p>
            <a:pPr marL="0" indent="0">
              <a:buFont typeface="Arial" charset="0"/>
              <a:buNone/>
            </a:pPr>
            <a:endParaRPr lang="en-US" altLang="en-US" sz="2400" dirty="0"/>
          </a:p>
          <a:p>
            <a:pPr marL="0" indent="0">
              <a:buFont typeface="Arial" charset="0"/>
              <a:buNone/>
            </a:pPr>
            <a:r>
              <a:rPr lang="en-US" altLang="en-US" sz="2400" dirty="0"/>
              <a:t>Check out our website for more information </a:t>
            </a:r>
            <a:r>
              <a:rPr lang="en-US" altLang="en-US" sz="2400" b="1" dirty="0" err="1">
                <a:solidFill>
                  <a:srgbClr val="88D6F4"/>
                </a:solidFill>
                <a:latin typeface="Avenir Heavy" charset="0"/>
                <a:ea typeface="Avenir Heavy" charset="0"/>
                <a:cs typeface="Avenir Heavy" charset="0"/>
              </a:rPr>
              <a:t>arisafety.com</a:t>
            </a:r>
            <a:endParaRPr lang="en-US" altLang="en-US" sz="2400" b="1" dirty="0">
              <a:solidFill>
                <a:srgbClr val="88D6F4"/>
              </a:solidFill>
              <a:latin typeface="Avenir Heavy" charset="0"/>
              <a:ea typeface="Avenir Heavy" charset="0"/>
              <a:cs typeface="Avenir Heavy" charset="0"/>
            </a:endParaRPr>
          </a:p>
          <a:p>
            <a:pPr marL="0" indent="0">
              <a:buFont typeface="Arial" charset="0"/>
              <a:buNone/>
            </a:pPr>
            <a:endParaRPr lang="en-US" altLang="en-US" sz="2400" b="1" dirty="0">
              <a:solidFill>
                <a:srgbClr val="88D6F4"/>
              </a:solidFill>
              <a:latin typeface="Avenir Heavy" charset="0"/>
              <a:ea typeface="Avenir Heavy" charset="0"/>
              <a:cs typeface="Avenir Heavy" charset="0"/>
            </a:endParaRPr>
          </a:p>
          <a:p>
            <a:pPr marL="0" indent="0">
              <a:buFont typeface="Arial" charset="0"/>
              <a:buNone/>
            </a:pPr>
            <a:r>
              <a:rPr lang="en-US" altLang="en-US" sz="2400" b="1" dirty="0">
                <a:solidFill>
                  <a:srgbClr val="88D6F4"/>
                </a:solidFill>
                <a:latin typeface="Avenir Heavy" charset="0"/>
                <a:ea typeface="Avenir Heavy" charset="0"/>
                <a:cs typeface="Avenir Heavy" charset="0"/>
              </a:rPr>
              <a:t>Follow Us!</a:t>
            </a:r>
          </a:p>
        </p:txBody>
      </p:sp>
      <p:sp>
        <p:nvSpPr>
          <p:cNvPr id="13" name="Content Placeholder 9"/>
          <p:cNvSpPr txBox="1">
            <a:spLocks/>
          </p:cNvSpPr>
          <p:nvPr/>
        </p:nvSpPr>
        <p:spPr bwMode="auto">
          <a:xfrm>
            <a:off x="3688293" y="3940175"/>
            <a:ext cx="1268412"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defTabSz="685800">
              <a:lnSpc>
                <a:spcPct val="90000"/>
              </a:lnSpc>
              <a:spcBef>
                <a:spcPts val="750"/>
              </a:spcBef>
              <a:buFont typeface="Arial" charset="0"/>
              <a:buChar char="•"/>
              <a:defRPr sz="2100">
                <a:solidFill>
                  <a:schemeClr val="tx1"/>
                </a:solidFill>
                <a:latin typeface="Avenir Light" charset="0"/>
                <a:ea typeface="Avenir Light" charset="0"/>
                <a:cs typeface="Avenir Light" charset="0"/>
              </a:defRPr>
            </a:lvl1pPr>
            <a:lvl2pPr marL="514350" indent="-171450" defTabSz="685800">
              <a:lnSpc>
                <a:spcPct val="90000"/>
              </a:lnSpc>
              <a:spcBef>
                <a:spcPts val="375"/>
              </a:spcBef>
              <a:buFont typeface="Arial" charset="0"/>
              <a:buChar char="•"/>
              <a:defRPr>
                <a:solidFill>
                  <a:schemeClr val="tx1"/>
                </a:solidFill>
                <a:latin typeface="Avenir Light" charset="0"/>
                <a:ea typeface="Avenir Light" charset="0"/>
                <a:cs typeface="Avenir Light" charset="0"/>
              </a:defRPr>
            </a:lvl2pPr>
            <a:lvl3pPr marL="857250" indent="-171450" defTabSz="685800">
              <a:lnSpc>
                <a:spcPct val="90000"/>
              </a:lnSpc>
              <a:spcBef>
                <a:spcPts val="375"/>
              </a:spcBef>
              <a:buFont typeface="Arial" charset="0"/>
              <a:buChar char="•"/>
              <a:defRPr sz="1500">
                <a:solidFill>
                  <a:schemeClr val="tx1"/>
                </a:solidFill>
                <a:latin typeface="Avenir Light" charset="0"/>
                <a:ea typeface="Avenir Light" charset="0"/>
                <a:cs typeface="Avenir Light" charset="0"/>
              </a:defRPr>
            </a:lvl3pPr>
            <a:lvl4pPr marL="1200150" indent="-171450" defTabSz="685800">
              <a:lnSpc>
                <a:spcPct val="90000"/>
              </a:lnSpc>
              <a:spcBef>
                <a:spcPts val="375"/>
              </a:spcBef>
              <a:buFont typeface="Arial" charset="0"/>
              <a:buChar char="•"/>
              <a:defRPr sz="1300">
                <a:solidFill>
                  <a:schemeClr val="tx1"/>
                </a:solidFill>
                <a:latin typeface="Avenir Light" charset="0"/>
                <a:ea typeface="Avenir Light" charset="0"/>
                <a:cs typeface="Avenir Light" charset="0"/>
              </a:defRPr>
            </a:lvl4pPr>
            <a:lvl5pPr marL="1543050" indent="-171450" defTabSz="685800">
              <a:lnSpc>
                <a:spcPct val="90000"/>
              </a:lnSpc>
              <a:spcBef>
                <a:spcPts val="375"/>
              </a:spcBef>
              <a:buFont typeface="Arial" charset="0"/>
              <a:buChar char="•"/>
              <a:defRPr sz="1300">
                <a:solidFill>
                  <a:schemeClr val="tx1"/>
                </a:solidFill>
                <a:latin typeface="Avenir Light" charset="0"/>
                <a:ea typeface="Avenir Light" charset="0"/>
                <a:cs typeface="Avenir Light" charset="0"/>
              </a:defRPr>
            </a:lvl5pPr>
            <a:lvl6pPr marL="2000250" indent="-171450" defTabSz="685800" eaLnBrk="0" fontAlgn="base" hangingPunct="0">
              <a:lnSpc>
                <a:spcPct val="90000"/>
              </a:lnSpc>
              <a:spcBef>
                <a:spcPts val="375"/>
              </a:spcBef>
              <a:spcAft>
                <a:spcPct val="0"/>
              </a:spcAft>
              <a:buFont typeface="Arial" charset="0"/>
              <a:buChar char="•"/>
              <a:defRPr sz="1300">
                <a:solidFill>
                  <a:schemeClr val="tx1"/>
                </a:solidFill>
                <a:latin typeface="Avenir Light" charset="0"/>
                <a:ea typeface="Avenir Light" charset="0"/>
                <a:cs typeface="Avenir Light" charset="0"/>
              </a:defRPr>
            </a:lvl6pPr>
            <a:lvl7pPr marL="2457450" indent="-171450" defTabSz="685800" eaLnBrk="0" fontAlgn="base" hangingPunct="0">
              <a:lnSpc>
                <a:spcPct val="90000"/>
              </a:lnSpc>
              <a:spcBef>
                <a:spcPts val="375"/>
              </a:spcBef>
              <a:spcAft>
                <a:spcPct val="0"/>
              </a:spcAft>
              <a:buFont typeface="Arial" charset="0"/>
              <a:buChar char="•"/>
              <a:defRPr sz="1300">
                <a:solidFill>
                  <a:schemeClr val="tx1"/>
                </a:solidFill>
                <a:latin typeface="Avenir Light" charset="0"/>
                <a:ea typeface="Avenir Light" charset="0"/>
                <a:cs typeface="Avenir Light" charset="0"/>
              </a:defRPr>
            </a:lvl7pPr>
            <a:lvl8pPr marL="2914650" indent="-171450" defTabSz="685800" eaLnBrk="0" fontAlgn="base" hangingPunct="0">
              <a:lnSpc>
                <a:spcPct val="90000"/>
              </a:lnSpc>
              <a:spcBef>
                <a:spcPts val="375"/>
              </a:spcBef>
              <a:spcAft>
                <a:spcPct val="0"/>
              </a:spcAft>
              <a:buFont typeface="Arial" charset="0"/>
              <a:buChar char="•"/>
              <a:defRPr sz="1300">
                <a:solidFill>
                  <a:schemeClr val="tx1"/>
                </a:solidFill>
                <a:latin typeface="Avenir Light" charset="0"/>
                <a:ea typeface="Avenir Light" charset="0"/>
                <a:cs typeface="Avenir Light" charset="0"/>
              </a:defRPr>
            </a:lvl8pPr>
            <a:lvl9pPr marL="3371850" indent="-171450" defTabSz="685800" eaLnBrk="0" fontAlgn="base" hangingPunct="0">
              <a:lnSpc>
                <a:spcPct val="90000"/>
              </a:lnSpc>
              <a:spcBef>
                <a:spcPts val="375"/>
              </a:spcBef>
              <a:spcAft>
                <a:spcPct val="0"/>
              </a:spcAft>
              <a:buFont typeface="Arial" charset="0"/>
              <a:buChar char="•"/>
              <a:defRPr sz="1300">
                <a:solidFill>
                  <a:schemeClr val="tx1"/>
                </a:solidFill>
                <a:latin typeface="Avenir Light" charset="0"/>
                <a:ea typeface="Avenir Light" charset="0"/>
                <a:cs typeface="Avenir Light" charset="0"/>
              </a:defRPr>
            </a:lvl9pPr>
          </a:lstStyle>
          <a:p>
            <a:pPr>
              <a:buFont typeface="Arial" charset="0"/>
              <a:buNone/>
            </a:pPr>
            <a:r>
              <a:rPr lang="en-US" altLang="en-US" sz="1600" dirty="0"/>
              <a:t>@</a:t>
            </a:r>
            <a:r>
              <a:rPr lang="en-US" altLang="en-US" sz="1600" dirty="0" err="1"/>
              <a:t>ARHypot</a:t>
            </a:r>
            <a:endParaRPr lang="en-US" altLang="en-US" sz="1600" b="1" dirty="0">
              <a:solidFill>
                <a:srgbClr val="88D6F4"/>
              </a:solidFill>
              <a:latin typeface="Avenir Heavy" charset="0"/>
              <a:ea typeface="Avenir Heavy" charset="0"/>
              <a:cs typeface="Avenir Heavy" charset="0"/>
            </a:endParaRPr>
          </a:p>
        </p:txBody>
      </p:sp>
      <p:sp>
        <p:nvSpPr>
          <p:cNvPr id="14" name="Content Placeholder 9"/>
          <p:cNvSpPr txBox="1">
            <a:spLocks/>
          </p:cNvSpPr>
          <p:nvPr/>
        </p:nvSpPr>
        <p:spPr bwMode="auto">
          <a:xfrm>
            <a:off x="1046693" y="3829050"/>
            <a:ext cx="15557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defTabSz="685800">
              <a:lnSpc>
                <a:spcPct val="90000"/>
              </a:lnSpc>
              <a:spcBef>
                <a:spcPts val="750"/>
              </a:spcBef>
              <a:buFont typeface="Arial" charset="0"/>
              <a:buChar char="•"/>
              <a:defRPr sz="2100">
                <a:solidFill>
                  <a:schemeClr val="tx1"/>
                </a:solidFill>
                <a:latin typeface="Avenir Light" charset="0"/>
                <a:ea typeface="Avenir Light" charset="0"/>
                <a:cs typeface="Avenir Light" charset="0"/>
              </a:defRPr>
            </a:lvl1pPr>
            <a:lvl2pPr marL="514350" indent="-171450" defTabSz="685800">
              <a:lnSpc>
                <a:spcPct val="90000"/>
              </a:lnSpc>
              <a:spcBef>
                <a:spcPts val="375"/>
              </a:spcBef>
              <a:buFont typeface="Arial" charset="0"/>
              <a:buChar char="•"/>
              <a:defRPr>
                <a:solidFill>
                  <a:schemeClr val="tx1"/>
                </a:solidFill>
                <a:latin typeface="Avenir Light" charset="0"/>
                <a:ea typeface="Avenir Light" charset="0"/>
                <a:cs typeface="Avenir Light" charset="0"/>
              </a:defRPr>
            </a:lvl2pPr>
            <a:lvl3pPr marL="857250" indent="-171450" defTabSz="685800">
              <a:lnSpc>
                <a:spcPct val="90000"/>
              </a:lnSpc>
              <a:spcBef>
                <a:spcPts val="375"/>
              </a:spcBef>
              <a:buFont typeface="Arial" charset="0"/>
              <a:buChar char="•"/>
              <a:defRPr sz="1500">
                <a:solidFill>
                  <a:schemeClr val="tx1"/>
                </a:solidFill>
                <a:latin typeface="Avenir Light" charset="0"/>
                <a:ea typeface="Avenir Light" charset="0"/>
                <a:cs typeface="Avenir Light" charset="0"/>
              </a:defRPr>
            </a:lvl3pPr>
            <a:lvl4pPr marL="1200150" indent="-171450" defTabSz="685800">
              <a:lnSpc>
                <a:spcPct val="90000"/>
              </a:lnSpc>
              <a:spcBef>
                <a:spcPts val="375"/>
              </a:spcBef>
              <a:buFont typeface="Arial" charset="0"/>
              <a:buChar char="•"/>
              <a:defRPr sz="1300">
                <a:solidFill>
                  <a:schemeClr val="tx1"/>
                </a:solidFill>
                <a:latin typeface="Avenir Light" charset="0"/>
                <a:ea typeface="Avenir Light" charset="0"/>
                <a:cs typeface="Avenir Light" charset="0"/>
              </a:defRPr>
            </a:lvl4pPr>
            <a:lvl5pPr marL="1543050" indent="-171450" defTabSz="685800">
              <a:lnSpc>
                <a:spcPct val="90000"/>
              </a:lnSpc>
              <a:spcBef>
                <a:spcPts val="375"/>
              </a:spcBef>
              <a:buFont typeface="Arial" charset="0"/>
              <a:buChar char="•"/>
              <a:defRPr sz="1300">
                <a:solidFill>
                  <a:schemeClr val="tx1"/>
                </a:solidFill>
                <a:latin typeface="Avenir Light" charset="0"/>
                <a:ea typeface="Avenir Light" charset="0"/>
                <a:cs typeface="Avenir Light" charset="0"/>
              </a:defRPr>
            </a:lvl5pPr>
            <a:lvl6pPr marL="2000250" indent="-171450" defTabSz="685800" eaLnBrk="0" fontAlgn="base" hangingPunct="0">
              <a:lnSpc>
                <a:spcPct val="90000"/>
              </a:lnSpc>
              <a:spcBef>
                <a:spcPts val="375"/>
              </a:spcBef>
              <a:spcAft>
                <a:spcPct val="0"/>
              </a:spcAft>
              <a:buFont typeface="Arial" charset="0"/>
              <a:buChar char="•"/>
              <a:defRPr sz="1300">
                <a:solidFill>
                  <a:schemeClr val="tx1"/>
                </a:solidFill>
                <a:latin typeface="Avenir Light" charset="0"/>
                <a:ea typeface="Avenir Light" charset="0"/>
                <a:cs typeface="Avenir Light" charset="0"/>
              </a:defRPr>
            </a:lvl6pPr>
            <a:lvl7pPr marL="2457450" indent="-171450" defTabSz="685800" eaLnBrk="0" fontAlgn="base" hangingPunct="0">
              <a:lnSpc>
                <a:spcPct val="90000"/>
              </a:lnSpc>
              <a:spcBef>
                <a:spcPts val="375"/>
              </a:spcBef>
              <a:spcAft>
                <a:spcPct val="0"/>
              </a:spcAft>
              <a:buFont typeface="Arial" charset="0"/>
              <a:buChar char="•"/>
              <a:defRPr sz="1300">
                <a:solidFill>
                  <a:schemeClr val="tx1"/>
                </a:solidFill>
                <a:latin typeface="Avenir Light" charset="0"/>
                <a:ea typeface="Avenir Light" charset="0"/>
                <a:cs typeface="Avenir Light" charset="0"/>
              </a:defRPr>
            </a:lvl7pPr>
            <a:lvl8pPr marL="2914650" indent="-171450" defTabSz="685800" eaLnBrk="0" fontAlgn="base" hangingPunct="0">
              <a:lnSpc>
                <a:spcPct val="90000"/>
              </a:lnSpc>
              <a:spcBef>
                <a:spcPts val="375"/>
              </a:spcBef>
              <a:spcAft>
                <a:spcPct val="0"/>
              </a:spcAft>
              <a:buFont typeface="Arial" charset="0"/>
              <a:buChar char="•"/>
              <a:defRPr sz="1300">
                <a:solidFill>
                  <a:schemeClr val="tx1"/>
                </a:solidFill>
                <a:latin typeface="Avenir Light" charset="0"/>
                <a:ea typeface="Avenir Light" charset="0"/>
                <a:cs typeface="Avenir Light" charset="0"/>
              </a:defRPr>
            </a:lvl8pPr>
            <a:lvl9pPr marL="3371850" indent="-171450" defTabSz="685800" eaLnBrk="0" fontAlgn="base" hangingPunct="0">
              <a:lnSpc>
                <a:spcPct val="90000"/>
              </a:lnSpc>
              <a:spcBef>
                <a:spcPts val="375"/>
              </a:spcBef>
              <a:spcAft>
                <a:spcPct val="0"/>
              </a:spcAft>
              <a:buFont typeface="Arial" charset="0"/>
              <a:buChar char="•"/>
              <a:defRPr sz="1300">
                <a:solidFill>
                  <a:schemeClr val="tx1"/>
                </a:solidFill>
                <a:latin typeface="Avenir Light" charset="0"/>
                <a:ea typeface="Avenir Light" charset="0"/>
                <a:cs typeface="Avenir Light" charset="0"/>
              </a:defRPr>
            </a:lvl9pPr>
          </a:lstStyle>
          <a:p>
            <a:pPr>
              <a:buFont typeface="Arial" charset="0"/>
              <a:buNone/>
            </a:pPr>
            <a:r>
              <a:rPr lang="en-US" altLang="en-US" sz="1600"/>
              <a:t>Associated Research, Inc.</a:t>
            </a:r>
            <a:endParaRPr lang="en-US" altLang="en-US" sz="1600" b="1">
              <a:solidFill>
                <a:srgbClr val="88D6F4"/>
              </a:solidFill>
              <a:latin typeface="Avenir Heavy" charset="0"/>
              <a:ea typeface="Avenir Heavy" charset="0"/>
              <a:cs typeface="Avenir Heavy" charset="0"/>
            </a:endParaRPr>
          </a:p>
        </p:txBody>
      </p:sp>
      <p:pic>
        <p:nvPicPr>
          <p:cNvPr id="17"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6455" y="3810000"/>
            <a:ext cx="1074738"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46955" y="3836987"/>
            <a:ext cx="557213"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6793" y="3848100"/>
            <a:ext cx="4286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3405" y="4440238"/>
            <a:ext cx="6284312" cy="2102996"/>
          </a:xfrm>
          <a:prstGeom prst="rect">
            <a:avLst/>
          </a:prstGeom>
        </p:spPr>
      </p:pic>
    </p:spTree>
    <p:extLst>
      <p:ext uri="{BB962C8B-B14F-4D97-AF65-F5344CB8AC3E}">
        <p14:creationId xmlns:p14="http://schemas.microsoft.com/office/powerpoint/2010/main" val="16897908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5"/>
          <p:cNvGraphicFramePr>
            <a:graphicFrameLocks noGrp="1"/>
          </p:cNvGraphicFramePr>
          <p:nvPr>
            <p:extLst>
              <p:ext uri="{D42A27DB-BD31-4B8C-83A1-F6EECF244321}">
                <p14:modId xmlns:p14="http://schemas.microsoft.com/office/powerpoint/2010/main" val="1496943"/>
              </p:ext>
            </p:extLst>
          </p:nvPr>
        </p:nvGraphicFramePr>
        <p:xfrm>
          <a:off x="457200" y="1371600"/>
          <a:ext cx="8229600" cy="42197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p:cNvSpPr txBox="1">
            <a:spLocks/>
          </p:cNvSpPr>
          <p:nvPr/>
        </p:nvSpPr>
        <p:spPr>
          <a:xfrm>
            <a:off x="304800" y="228600"/>
            <a:ext cx="8229600" cy="60350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smtClean="0">
                <a:solidFill>
                  <a:srgbClr val="1C2A58"/>
                </a:solidFill>
                <a:latin typeface="Avenir LT Std 85 Heavy" charset="0"/>
                <a:ea typeface="Avenir LT Std 85 Heavy" charset="0"/>
                <a:cs typeface="Avenir LT Std 85 Heavy" charset="0"/>
              </a:rPr>
              <a:t>Quick Recap: Hipot Testing 101</a:t>
            </a:r>
            <a:endParaRPr lang="en-US" sz="4000" b="1" dirty="0">
              <a:solidFill>
                <a:srgbClr val="1C2A58"/>
              </a:solidFill>
              <a:latin typeface="Avenir LT Std 85 Heavy" charset="0"/>
              <a:ea typeface="Avenir LT Std 85 Heavy" charset="0"/>
              <a:cs typeface="Avenir LT Std 85 Heavy" charset="0"/>
            </a:endParaRPr>
          </a:p>
        </p:txBody>
      </p:sp>
      <p:sp>
        <p:nvSpPr>
          <p:cNvPr id="3" name="Content Placeholder 2"/>
          <p:cNvSpPr>
            <a:spLocks noGrp="1"/>
          </p:cNvSpPr>
          <p:nvPr>
            <p:ph idx="1"/>
          </p:nvPr>
        </p:nvSpPr>
        <p:spPr>
          <a:xfrm>
            <a:off x="457200" y="868680"/>
            <a:ext cx="7620000" cy="4191000"/>
          </a:xfrm>
        </p:spPr>
        <p:txBody>
          <a:bodyPr>
            <a:normAutofit/>
          </a:bodyPr>
          <a:lstStyle/>
          <a:p>
            <a:pPr marL="114300" indent="0" algn="ctr">
              <a:buNone/>
            </a:pPr>
            <a:r>
              <a:rPr lang="en-US" sz="2000" dirty="0" smtClean="0">
                <a:latin typeface="Avenir LT Std 35 Light" charset="0"/>
                <a:ea typeface="Avenir LT Std 35 Light" charset="0"/>
                <a:cs typeface="Avenir LT Std 35 Light" charset="0"/>
              </a:rPr>
              <a:t>During our previous webinar we covered:</a:t>
            </a:r>
          </a:p>
        </p:txBody>
      </p:sp>
    </p:spTree>
    <p:extLst>
      <p:ext uri="{BB962C8B-B14F-4D97-AF65-F5344CB8AC3E}">
        <p14:creationId xmlns:p14="http://schemas.microsoft.com/office/powerpoint/2010/main" val="19293451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04574288"/>
              </p:ext>
            </p:extLst>
          </p:nvPr>
        </p:nvGraphicFramePr>
        <p:xfrm>
          <a:off x="533400" y="990600"/>
          <a:ext cx="8077200" cy="48601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p:cNvSpPr txBox="1">
            <a:spLocks/>
          </p:cNvSpPr>
          <p:nvPr/>
        </p:nvSpPr>
        <p:spPr>
          <a:xfrm>
            <a:off x="381000" y="304800"/>
            <a:ext cx="8229600" cy="60350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smtClean="0">
                <a:solidFill>
                  <a:srgbClr val="1C2A58"/>
                </a:solidFill>
                <a:latin typeface="Avenir LT Std 85 Heavy" charset="0"/>
                <a:ea typeface="Avenir LT Std 85 Heavy" charset="0"/>
                <a:cs typeface="Avenir LT Std 85 Heavy" charset="0"/>
              </a:rPr>
              <a:t>Hipot Testing 102: Learning Objectives</a:t>
            </a:r>
            <a:endParaRPr lang="en-US" sz="3200" b="1" dirty="0">
              <a:solidFill>
                <a:srgbClr val="1C2A58"/>
              </a:solidFill>
              <a:latin typeface="Avenir LT Std 85 Heavy" charset="0"/>
              <a:ea typeface="Avenir LT Std 85 Heavy" charset="0"/>
              <a:cs typeface="Avenir LT Std 85 Heavy" charset="0"/>
            </a:endParaRPr>
          </a:p>
        </p:txBody>
      </p:sp>
    </p:spTree>
    <p:extLst>
      <p:ext uri="{BB962C8B-B14F-4D97-AF65-F5344CB8AC3E}">
        <p14:creationId xmlns:p14="http://schemas.microsoft.com/office/powerpoint/2010/main" val="41368990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2438400"/>
            <a:ext cx="6019800" cy="369332"/>
          </a:xfrm>
          <a:prstGeom prst="rect">
            <a:avLst/>
          </a:prstGeom>
          <a:noFill/>
        </p:spPr>
        <p:txBody>
          <a:bodyPr wrap="square" rtlCol="0">
            <a:spAutoFit/>
          </a:bodyPr>
          <a:lstStyle/>
          <a:p>
            <a:endParaRPr lang="en-US"/>
          </a:p>
        </p:txBody>
      </p:sp>
      <p:sp>
        <p:nvSpPr>
          <p:cNvPr id="7" name="Title 1"/>
          <p:cNvSpPr txBox="1">
            <a:spLocks/>
          </p:cNvSpPr>
          <p:nvPr/>
        </p:nvSpPr>
        <p:spPr bwMode="auto">
          <a:xfrm>
            <a:off x="630238" y="1952625"/>
            <a:ext cx="78867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charset="0"/>
              <a:buChar char="•"/>
              <a:defRPr sz="2100">
                <a:solidFill>
                  <a:schemeClr val="tx1"/>
                </a:solidFill>
                <a:latin typeface="Avenir Light" charset="0"/>
                <a:ea typeface="Avenir Light" charset="0"/>
                <a:cs typeface="Avenir Light" charset="0"/>
              </a:defRPr>
            </a:lvl1pPr>
            <a:lvl2pPr marL="514350" indent="-171450" defTabSz="685800">
              <a:lnSpc>
                <a:spcPct val="90000"/>
              </a:lnSpc>
              <a:spcBef>
                <a:spcPts val="375"/>
              </a:spcBef>
              <a:buFont typeface="Arial" charset="0"/>
              <a:buChar char="•"/>
              <a:defRPr>
                <a:solidFill>
                  <a:schemeClr val="tx1"/>
                </a:solidFill>
                <a:latin typeface="Avenir Light" charset="0"/>
                <a:ea typeface="Avenir Light" charset="0"/>
                <a:cs typeface="Avenir Light" charset="0"/>
              </a:defRPr>
            </a:lvl2pPr>
            <a:lvl3pPr marL="857250" indent="-171450" defTabSz="685800">
              <a:lnSpc>
                <a:spcPct val="90000"/>
              </a:lnSpc>
              <a:spcBef>
                <a:spcPts val="375"/>
              </a:spcBef>
              <a:buFont typeface="Arial" charset="0"/>
              <a:buChar char="•"/>
              <a:defRPr sz="1500">
                <a:solidFill>
                  <a:schemeClr val="tx1"/>
                </a:solidFill>
                <a:latin typeface="Avenir Light" charset="0"/>
                <a:ea typeface="Avenir Light" charset="0"/>
                <a:cs typeface="Avenir Light" charset="0"/>
              </a:defRPr>
            </a:lvl3pPr>
            <a:lvl4pPr marL="1200150" indent="-171450" defTabSz="685800">
              <a:lnSpc>
                <a:spcPct val="90000"/>
              </a:lnSpc>
              <a:spcBef>
                <a:spcPts val="375"/>
              </a:spcBef>
              <a:buFont typeface="Arial" charset="0"/>
              <a:buChar char="•"/>
              <a:defRPr sz="1300">
                <a:solidFill>
                  <a:schemeClr val="tx1"/>
                </a:solidFill>
                <a:latin typeface="Avenir Light" charset="0"/>
                <a:ea typeface="Avenir Light" charset="0"/>
                <a:cs typeface="Avenir Light" charset="0"/>
              </a:defRPr>
            </a:lvl4pPr>
            <a:lvl5pPr marL="1543050" indent="-171450" defTabSz="685800">
              <a:lnSpc>
                <a:spcPct val="90000"/>
              </a:lnSpc>
              <a:spcBef>
                <a:spcPts val="375"/>
              </a:spcBef>
              <a:buFont typeface="Arial" charset="0"/>
              <a:buChar char="•"/>
              <a:defRPr sz="1300">
                <a:solidFill>
                  <a:schemeClr val="tx1"/>
                </a:solidFill>
                <a:latin typeface="Avenir Light" charset="0"/>
                <a:ea typeface="Avenir Light" charset="0"/>
                <a:cs typeface="Avenir Light" charset="0"/>
              </a:defRPr>
            </a:lvl5pPr>
            <a:lvl6pPr marL="2000250" indent="-171450" defTabSz="685800" eaLnBrk="0" fontAlgn="base" hangingPunct="0">
              <a:lnSpc>
                <a:spcPct val="90000"/>
              </a:lnSpc>
              <a:spcBef>
                <a:spcPts val="375"/>
              </a:spcBef>
              <a:spcAft>
                <a:spcPct val="0"/>
              </a:spcAft>
              <a:buFont typeface="Arial" charset="0"/>
              <a:buChar char="•"/>
              <a:defRPr sz="1300">
                <a:solidFill>
                  <a:schemeClr val="tx1"/>
                </a:solidFill>
                <a:latin typeface="Avenir Light" charset="0"/>
                <a:ea typeface="Avenir Light" charset="0"/>
                <a:cs typeface="Avenir Light" charset="0"/>
              </a:defRPr>
            </a:lvl6pPr>
            <a:lvl7pPr marL="2457450" indent="-171450" defTabSz="685800" eaLnBrk="0" fontAlgn="base" hangingPunct="0">
              <a:lnSpc>
                <a:spcPct val="90000"/>
              </a:lnSpc>
              <a:spcBef>
                <a:spcPts val="375"/>
              </a:spcBef>
              <a:spcAft>
                <a:spcPct val="0"/>
              </a:spcAft>
              <a:buFont typeface="Arial" charset="0"/>
              <a:buChar char="•"/>
              <a:defRPr sz="1300">
                <a:solidFill>
                  <a:schemeClr val="tx1"/>
                </a:solidFill>
                <a:latin typeface="Avenir Light" charset="0"/>
                <a:ea typeface="Avenir Light" charset="0"/>
                <a:cs typeface="Avenir Light" charset="0"/>
              </a:defRPr>
            </a:lvl7pPr>
            <a:lvl8pPr marL="2914650" indent="-171450" defTabSz="685800" eaLnBrk="0" fontAlgn="base" hangingPunct="0">
              <a:lnSpc>
                <a:spcPct val="90000"/>
              </a:lnSpc>
              <a:spcBef>
                <a:spcPts val="375"/>
              </a:spcBef>
              <a:spcAft>
                <a:spcPct val="0"/>
              </a:spcAft>
              <a:buFont typeface="Arial" charset="0"/>
              <a:buChar char="•"/>
              <a:defRPr sz="1300">
                <a:solidFill>
                  <a:schemeClr val="tx1"/>
                </a:solidFill>
                <a:latin typeface="Avenir Light" charset="0"/>
                <a:ea typeface="Avenir Light" charset="0"/>
                <a:cs typeface="Avenir Light" charset="0"/>
              </a:defRPr>
            </a:lvl8pPr>
            <a:lvl9pPr marL="3371850" indent="-171450" defTabSz="685800" eaLnBrk="0" fontAlgn="base" hangingPunct="0">
              <a:lnSpc>
                <a:spcPct val="90000"/>
              </a:lnSpc>
              <a:spcBef>
                <a:spcPts val="375"/>
              </a:spcBef>
              <a:spcAft>
                <a:spcPct val="0"/>
              </a:spcAft>
              <a:buFont typeface="Arial" charset="0"/>
              <a:buChar char="•"/>
              <a:defRPr sz="1300">
                <a:solidFill>
                  <a:schemeClr val="tx1"/>
                </a:solidFill>
                <a:latin typeface="Avenir Light" charset="0"/>
                <a:ea typeface="Avenir Light" charset="0"/>
                <a:cs typeface="Avenir Light" charset="0"/>
              </a:defRPr>
            </a:lvl9pPr>
          </a:lstStyle>
          <a:p>
            <a:pPr algn="ctr">
              <a:spcBef>
                <a:spcPct val="0"/>
              </a:spcBef>
              <a:buFontTx/>
              <a:buNone/>
            </a:pPr>
            <a:r>
              <a:rPr lang="en-US" altLang="en-US" sz="7200" b="1" dirty="0" smtClean="0">
                <a:solidFill>
                  <a:srgbClr val="88D6F4"/>
                </a:solidFill>
                <a:latin typeface="Avenir Heavy" charset="0"/>
                <a:ea typeface="Avenir Heavy" charset="0"/>
                <a:cs typeface="Avenir Heavy" charset="0"/>
              </a:rPr>
              <a:t>Review Question</a:t>
            </a:r>
            <a:endParaRPr lang="en-US" altLang="en-US" sz="7200" b="1" dirty="0">
              <a:solidFill>
                <a:srgbClr val="88D6F4"/>
              </a:solidFill>
              <a:latin typeface="Avenir Heavy" charset="0"/>
              <a:ea typeface="Avenir Heavy" charset="0"/>
              <a:cs typeface="Avenir Heavy" charset="0"/>
            </a:endParaRPr>
          </a:p>
        </p:txBody>
      </p:sp>
      <p:sp>
        <p:nvSpPr>
          <p:cNvPr id="8" name="Content Placeholder 9"/>
          <p:cNvSpPr txBox="1">
            <a:spLocks/>
          </p:cNvSpPr>
          <p:nvPr/>
        </p:nvSpPr>
        <p:spPr>
          <a:xfrm>
            <a:off x="628650" y="3048000"/>
            <a:ext cx="7739063" cy="9810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charset="0"/>
              <a:buNone/>
            </a:pPr>
            <a:r>
              <a:rPr lang="en-US" sz="2800" dirty="0" smtClean="0"/>
              <a:t>What is the AC </a:t>
            </a:r>
            <a:r>
              <a:rPr lang="en-US" sz="2800" dirty="0" err="1" smtClean="0"/>
              <a:t>Hipot</a:t>
            </a:r>
            <a:r>
              <a:rPr lang="en-US" sz="2800" dirty="0" smtClean="0"/>
              <a:t> test voltage for a 240 V input rated Device Under Test (DUT)?</a:t>
            </a:r>
            <a:endParaRPr lang="en-US" altLang="en-US" sz="2800" dirty="0"/>
          </a:p>
        </p:txBody>
      </p:sp>
    </p:spTree>
    <p:extLst>
      <p:ext uri="{BB962C8B-B14F-4D97-AF65-F5344CB8AC3E}">
        <p14:creationId xmlns:p14="http://schemas.microsoft.com/office/powerpoint/2010/main" val="20451332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304800" y="304800"/>
            <a:ext cx="8229600" cy="60350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smtClean="0">
                <a:solidFill>
                  <a:srgbClr val="1C2A58"/>
                </a:solidFill>
                <a:latin typeface="Avenir LT Std 85 Heavy" charset="0"/>
                <a:ea typeface="Avenir LT Std 85 Heavy" charset="0"/>
                <a:cs typeface="Avenir LT Std 85 Heavy" charset="0"/>
              </a:rPr>
              <a:t>AC vs. DC Hipot Testing</a:t>
            </a:r>
            <a:endParaRPr lang="en-US" sz="4000" b="1" dirty="0">
              <a:solidFill>
                <a:srgbClr val="1C2A58"/>
              </a:solidFill>
              <a:latin typeface="Avenir LT Std 85 Heavy" charset="0"/>
              <a:ea typeface="Avenir LT Std 85 Heavy" charset="0"/>
              <a:cs typeface="Avenir LT Std 85 Heavy" charset="0"/>
            </a:endParaRPr>
          </a:p>
        </p:txBody>
      </p:sp>
      <p:graphicFrame>
        <p:nvGraphicFramePr>
          <p:cNvPr id="8" name="Content Placeholder 15"/>
          <p:cNvGraphicFramePr>
            <a:graphicFrameLocks noGrp="1"/>
          </p:cNvGraphicFramePr>
          <p:nvPr>
            <p:ph idx="1"/>
            <p:extLst>
              <p:ext uri="{D42A27DB-BD31-4B8C-83A1-F6EECF244321}">
                <p14:modId xmlns:p14="http://schemas.microsoft.com/office/powerpoint/2010/main" val="1094983864"/>
              </p:ext>
            </p:extLst>
          </p:nvPr>
        </p:nvGraphicFramePr>
        <p:xfrm>
          <a:off x="266700" y="1066800"/>
          <a:ext cx="83058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322845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304800" y="304800"/>
            <a:ext cx="8229600" cy="60350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smtClean="0">
                <a:solidFill>
                  <a:srgbClr val="1C2A58"/>
                </a:solidFill>
                <a:latin typeface="Avenir LT Std 85 Heavy" charset="0"/>
                <a:ea typeface="Avenir LT Std 85 Heavy" charset="0"/>
                <a:cs typeface="Avenir LT Std 85 Heavy" charset="0"/>
              </a:rPr>
              <a:t>AC vs. DC Hipot Testing</a:t>
            </a:r>
            <a:endParaRPr lang="en-US" sz="4000" b="1" dirty="0">
              <a:solidFill>
                <a:srgbClr val="1C2A58"/>
              </a:solidFill>
              <a:latin typeface="Avenir LT Std 85 Heavy" charset="0"/>
              <a:ea typeface="Avenir LT Std 85 Heavy" charset="0"/>
              <a:cs typeface="Avenir LT Std 85 Heavy" charset="0"/>
            </a:endParaRPr>
          </a:p>
        </p:txBody>
      </p:sp>
      <p:graphicFrame>
        <p:nvGraphicFramePr>
          <p:cNvPr id="3" name="Diagram 2"/>
          <p:cNvGraphicFramePr/>
          <p:nvPr>
            <p:extLst>
              <p:ext uri="{D42A27DB-BD31-4B8C-83A1-F6EECF244321}">
                <p14:modId xmlns:p14="http://schemas.microsoft.com/office/powerpoint/2010/main" val="2854866651"/>
              </p:ext>
            </p:extLst>
          </p:nvPr>
        </p:nvGraphicFramePr>
        <p:xfrm>
          <a:off x="653902" y="944738"/>
          <a:ext cx="7848600" cy="4552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756466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2438400"/>
            <a:ext cx="6019800" cy="369332"/>
          </a:xfrm>
          <a:prstGeom prst="rect">
            <a:avLst/>
          </a:prstGeom>
          <a:noFill/>
        </p:spPr>
        <p:txBody>
          <a:bodyPr wrap="square" rtlCol="0">
            <a:spAutoFit/>
          </a:bodyPr>
          <a:lstStyle/>
          <a:p>
            <a:endParaRPr lang="en-US"/>
          </a:p>
        </p:txBody>
      </p:sp>
      <p:sp>
        <p:nvSpPr>
          <p:cNvPr id="7" name="Title 1"/>
          <p:cNvSpPr txBox="1">
            <a:spLocks/>
          </p:cNvSpPr>
          <p:nvPr/>
        </p:nvSpPr>
        <p:spPr bwMode="auto">
          <a:xfrm>
            <a:off x="630238" y="1952625"/>
            <a:ext cx="78867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charset="0"/>
              <a:buChar char="•"/>
              <a:defRPr sz="2100">
                <a:solidFill>
                  <a:schemeClr val="tx1"/>
                </a:solidFill>
                <a:latin typeface="Avenir Light" charset="0"/>
                <a:ea typeface="Avenir Light" charset="0"/>
                <a:cs typeface="Avenir Light" charset="0"/>
              </a:defRPr>
            </a:lvl1pPr>
            <a:lvl2pPr marL="514350" indent="-171450" defTabSz="685800">
              <a:lnSpc>
                <a:spcPct val="90000"/>
              </a:lnSpc>
              <a:spcBef>
                <a:spcPts val="375"/>
              </a:spcBef>
              <a:buFont typeface="Arial" charset="0"/>
              <a:buChar char="•"/>
              <a:defRPr>
                <a:solidFill>
                  <a:schemeClr val="tx1"/>
                </a:solidFill>
                <a:latin typeface="Avenir Light" charset="0"/>
                <a:ea typeface="Avenir Light" charset="0"/>
                <a:cs typeface="Avenir Light" charset="0"/>
              </a:defRPr>
            </a:lvl2pPr>
            <a:lvl3pPr marL="857250" indent="-171450" defTabSz="685800">
              <a:lnSpc>
                <a:spcPct val="90000"/>
              </a:lnSpc>
              <a:spcBef>
                <a:spcPts val="375"/>
              </a:spcBef>
              <a:buFont typeface="Arial" charset="0"/>
              <a:buChar char="•"/>
              <a:defRPr sz="1500">
                <a:solidFill>
                  <a:schemeClr val="tx1"/>
                </a:solidFill>
                <a:latin typeface="Avenir Light" charset="0"/>
                <a:ea typeface="Avenir Light" charset="0"/>
                <a:cs typeface="Avenir Light" charset="0"/>
              </a:defRPr>
            </a:lvl3pPr>
            <a:lvl4pPr marL="1200150" indent="-171450" defTabSz="685800">
              <a:lnSpc>
                <a:spcPct val="90000"/>
              </a:lnSpc>
              <a:spcBef>
                <a:spcPts val="375"/>
              </a:spcBef>
              <a:buFont typeface="Arial" charset="0"/>
              <a:buChar char="•"/>
              <a:defRPr sz="1300">
                <a:solidFill>
                  <a:schemeClr val="tx1"/>
                </a:solidFill>
                <a:latin typeface="Avenir Light" charset="0"/>
                <a:ea typeface="Avenir Light" charset="0"/>
                <a:cs typeface="Avenir Light" charset="0"/>
              </a:defRPr>
            </a:lvl4pPr>
            <a:lvl5pPr marL="1543050" indent="-171450" defTabSz="685800">
              <a:lnSpc>
                <a:spcPct val="90000"/>
              </a:lnSpc>
              <a:spcBef>
                <a:spcPts val="375"/>
              </a:spcBef>
              <a:buFont typeface="Arial" charset="0"/>
              <a:buChar char="•"/>
              <a:defRPr sz="1300">
                <a:solidFill>
                  <a:schemeClr val="tx1"/>
                </a:solidFill>
                <a:latin typeface="Avenir Light" charset="0"/>
                <a:ea typeface="Avenir Light" charset="0"/>
                <a:cs typeface="Avenir Light" charset="0"/>
              </a:defRPr>
            </a:lvl5pPr>
            <a:lvl6pPr marL="2000250" indent="-171450" defTabSz="685800" eaLnBrk="0" fontAlgn="base" hangingPunct="0">
              <a:lnSpc>
                <a:spcPct val="90000"/>
              </a:lnSpc>
              <a:spcBef>
                <a:spcPts val="375"/>
              </a:spcBef>
              <a:spcAft>
                <a:spcPct val="0"/>
              </a:spcAft>
              <a:buFont typeface="Arial" charset="0"/>
              <a:buChar char="•"/>
              <a:defRPr sz="1300">
                <a:solidFill>
                  <a:schemeClr val="tx1"/>
                </a:solidFill>
                <a:latin typeface="Avenir Light" charset="0"/>
                <a:ea typeface="Avenir Light" charset="0"/>
                <a:cs typeface="Avenir Light" charset="0"/>
              </a:defRPr>
            </a:lvl6pPr>
            <a:lvl7pPr marL="2457450" indent="-171450" defTabSz="685800" eaLnBrk="0" fontAlgn="base" hangingPunct="0">
              <a:lnSpc>
                <a:spcPct val="90000"/>
              </a:lnSpc>
              <a:spcBef>
                <a:spcPts val="375"/>
              </a:spcBef>
              <a:spcAft>
                <a:spcPct val="0"/>
              </a:spcAft>
              <a:buFont typeface="Arial" charset="0"/>
              <a:buChar char="•"/>
              <a:defRPr sz="1300">
                <a:solidFill>
                  <a:schemeClr val="tx1"/>
                </a:solidFill>
                <a:latin typeface="Avenir Light" charset="0"/>
                <a:ea typeface="Avenir Light" charset="0"/>
                <a:cs typeface="Avenir Light" charset="0"/>
              </a:defRPr>
            </a:lvl7pPr>
            <a:lvl8pPr marL="2914650" indent="-171450" defTabSz="685800" eaLnBrk="0" fontAlgn="base" hangingPunct="0">
              <a:lnSpc>
                <a:spcPct val="90000"/>
              </a:lnSpc>
              <a:spcBef>
                <a:spcPts val="375"/>
              </a:spcBef>
              <a:spcAft>
                <a:spcPct val="0"/>
              </a:spcAft>
              <a:buFont typeface="Arial" charset="0"/>
              <a:buChar char="•"/>
              <a:defRPr sz="1300">
                <a:solidFill>
                  <a:schemeClr val="tx1"/>
                </a:solidFill>
                <a:latin typeface="Avenir Light" charset="0"/>
                <a:ea typeface="Avenir Light" charset="0"/>
                <a:cs typeface="Avenir Light" charset="0"/>
              </a:defRPr>
            </a:lvl8pPr>
            <a:lvl9pPr marL="3371850" indent="-171450" defTabSz="685800" eaLnBrk="0" fontAlgn="base" hangingPunct="0">
              <a:lnSpc>
                <a:spcPct val="90000"/>
              </a:lnSpc>
              <a:spcBef>
                <a:spcPts val="375"/>
              </a:spcBef>
              <a:spcAft>
                <a:spcPct val="0"/>
              </a:spcAft>
              <a:buFont typeface="Arial" charset="0"/>
              <a:buChar char="•"/>
              <a:defRPr sz="1300">
                <a:solidFill>
                  <a:schemeClr val="tx1"/>
                </a:solidFill>
                <a:latin typeface="Avenir Light" charset="0"/>
                <a:ea typeface="Avenir Light" charset="0"/>
                <a:cs typeface="Avenir Light" charset="0"/>
              </a:defRPr>
            </a:lvl9pPr>
          </a:lstStyle>
          <a:p>
            <a:pPr algn="ctr">
              <a:spcBef>
                <a:spcPct val="0"/>
              </a:spcBef>
              <a:buFontTx/>
              <a:buNone/>
            </a:pPr>
            <a:r>
              <a:rPr lang="en-US" altLang="en-US" sz="8000" b="1" dirty="0">
                <a:solidFill>
                  <a:srgbClr val="88D6F4"/>
                </a:solidFill>
                <a:latin typeface="Avenir Heavy" charset="0"/>
                <a:ea typeface="Avenir Heavy" charset="0"/>
                <a:cs typeface="Avenir Heavy" charset="0"/>
              </a:rPr>
              <a:t>Poll </a:t>
            </a:r>
            <a:r>
              <a:rPr lang="en-US" altLang="en-US" sz="8000" b="1" smtClean="0">
                <a:solidFill>
                  <a:srgbClr val="88D6F4"/>
                </a:solidFill>
                <a:latin typeface="Avenir Heavy" charset="0"/>
                <a:ea typeface="Avenir Heavy" charset="0"/>
                <a:cs typeface="Avenir Heavy" charset="0"/>
              </a:rPr>
              <a:t>Question 1</a:t>
            </a:r>
            <a:endParaRPr lang="en-US" altLang="en-US" sz="8000" b="1" dirty="0">
              <a:solidFill>
                <a:srgbClr val="88D6F4"/>
              </a:solidFill>
              <a:latin typeface="Avenir Heavy" charset="0"/>
              <a:ea typeface="Avenir Heavy" charset="0"/>
              <a:cs typeface="Avenir Heavy" charset="0"/>
            </a:endParaRPr>
          </a:p>
        </p:txBody>
      </p:sp>
      <p:sp>
        <p:nvSpPr>
          <p:cNvPr id="8" name="Content Placeholder 9"/>
          <p:cNvSpPr txBox="1">
            <a:spLocks/>
          </p:cNvSpPr>
          <p:nvPr/>
        </p:nvSpPr>
        <p:spPr>
          <a:xfrm>
            <a:off x="628650" y="3238499"/>
            <a:ext cx="7739063" cy="9810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charset="0"/>
              <a:buNone/>
            </a:pPr>
            <a:r>
              <a:rPr lang="en-US" sz="2800" dirty="0" smtClean="0"/>
              <a:t>What type of </a:t>
            </a:r>
            <a:r>
              <a:rPr lang="en-US" sz="2800" dirty="0" err="1" smtClean="0"/>
              <a:t>Hipot</a:t>
            </a:r>
            <a:r>
              <a:rPr lang="en-US" sz="2800" dirty="0" smtClean="0"/>
              <a:t> test do you perform?</a:t>
            </a:r>
            <a:endParaRPr lang="en-US" altLang="en-US" sz="2800" dirty="0"/>
          </a:p>
        </p:txBody>
      </p:sp>
    </p:spTree>
    <p:extLst>
      <p:ext uri="{BB962C8B-B14F-4D97-AF65-F5344CB8AC3E}">
        <p14:creationId xmlns:p14="http://schemas.microsoft.com/office/powerpoint/2010/main" val="299771866"/>
      </p:ext>
    </p:extLst>
  </p:cSld>
  <p:clrMapOvr>
    <a:masterClrMapping/>
  </p:clrMapOvr>
  <p:timing>
    <p:tnLst>
      <p:par>
        <p:cTn id="1" dur="indefinite" restart="never" nodeType="tmRoot"/>
      </p:par>
    </p:tnLst>
  </p:timing>
</p:sld>
</file>

<file path=ppt/theme/theme1.xml><?xml version="1.0" encoding="utf-8"?>
<a:theme xmlns:a="http://schemas.openxmlformats.org/drawingml/2006/main" name="AR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Theme" id="{BA253652-FA8C-854F-AB23-2B57F4B6560B}" vid="{1D9FC690-05F6-884E-BEFD-C09BF412E3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1142</TotalTime>
  <Words>1569</Words>
  <Application>Microsoft Macintosh PowerPoint</Application>
  <PresentationFormat>On-screen Show (4:3)</PresentationFormat>
  <Paragraphs>168</Paragraphs>
  <Slides>32</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Avenir Heavy</vt:lpstr>
      <vt:lpstr>Avenir Light</vt:lpstr>
      <vt:lpstr>Avenir LT Std 35 Light</vt:lpstr>
      <vt:lpstr>Avenir LT Std 55 Roman</vt:lpstr>
      <vt:lpstr>Avenir LT Std 85 Heavy</vt:lpstr>
      <vt:lpstr>Calibri</vt:lpstr>
      <vt:lpstr>Calibri Light</vt:lpstr>
      <vt:lpstr>Wingdings</vt:lpstr>
      <vt:lpstr>Arial</vt:lpstr>
      <vt:lpstr>ARTheme</vt:lpstr>
      <vt:lpstr>PowerPoint Presentation</vt:lpstr>
      <vt:lpstr>PowerPoint Presentation</vt:lpstr>
      <vt:lpstr>Webinar Notes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HIPOT TESTING 101</dc:title>
  <dc:creator>Syed Abidi</dc:creator>
  <cp:lastModifiedBy>Margaret Brandstatt</cp:lastModifiedBy>
  <cp:revision>213</cp:revision>
  <dcterms:created xsi:type="dcterms:W3CDTF">2014-04-29T01:02:24Z</dcterms:created>
  <dcterms:modified xsi:type="dcterms:W3CDTF">2016-05-17T19:07:38Z</dcterms:modified>
</cp:coreProperties>
</file>